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5" r:id="rId1"/>
    <p:sldMasterId id="2147483669" r:id="rId2"/>
  </p:sldMasterIdLst>
  <p:notesMasterIdLst>
    <p:notesMasterId r:id="rId102"/>
  </p:notesMasterIdLst>
  <p:handoutMasterIdLst>
    <p:handoutMasterId r:id="rId103"/>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58" r:id="rId20"/>
    <p:sldId id="273" r:id="rId21"/>
    <p:sldId id="274" r:id="rId22"/>
    <p:sldId id="275" r:id="rId23"/>
    <p:sldId id="333"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59" r:id="rId56"/>
    <p:sldId id="308" r:id="rId57"/>
    <p:sldId id="309" r:id="rId58"/>
    <p:sldId id="36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4" r:id="rId82"/>
    <p:sldId id="357" r:id="rId83"/>
    <p:sldId id="335" r:id="rId84"/>
    <p:sldId id="336" r:id="rId85"/>
    <p:sldId id="337" r:id="rId86"/>
    <p:sldId id="339" r:id="rId87"/>
    <p:sldId id="340" r:id="rId88"/>
    <p:sldId id="341" r:id="rId89"/>
    <p:sldId id="342" r:id="rId90"/>
    <p:sldId id="343" r:id="rId91"/>
    <p:sldId id="344" r:id="rId92"/>
    <p:sldId id="347" r:id="rId93"/>
    <p:sldId id="348" r:id="rId94"/>
    <p:sldId id="349" r:id="rId95"/>
    <p:sldId id="350" r:id="rId96"/>
    <p:sldId id="351" r:id="rId97"/>
    <p:sldId id="352" r:id="rId98"/>
    <p:sldId id="353" r:id="rId99"/>
    <p:sldId id="354" r:id="rId100"/>
    <p:sldId id="355" r:id="rId101"/>
  </p:sldIdLst>
  <p:sldSz cx="9144000" cy="6858000" type="screen4x3"/>
  <p:notesSz cx="9601200" cy="7315200"/>
  <p:embeddedFontLst>
    <p:embeddedFont>
      <p:font typeface="Segoe UI Semilight" panose="020B0402040204020203" pitchFamily="34" charset="0"/>
      <p:regular r:id="rId104"/>
      <p:italic r:id="rId105"/>
    </p:embeddedFont>
    <p:embeddedFont>
      <p:font typeface="Candara" panose="020E0502030303020204" pitchFamily="34" charset="0"/>
      <p:regular r:id="rId106"/>
      <p:bold r:id="rId107"/>
      <p:italic r:id="rId108"/>
      <p:boldItalic r:id="rId109"/>
    </p:embeddedFont>
    <p:embeddedFont>
      <p:font typeface="Segoe UI Semibold" panose="020B0702040204020203" pitchFamily="34" charset="0"/>
      <p:bold r:id="rId110"/>
      <p:boldItalic r:id="rId111"/>
    </p:embeddedFont>
    <p:embeddedFont>
      <p:font typeface="Trebuchet MS" panose="020B0603020202020204" pitchFamily="34" charset="0"/>
      <p:regular r:id="rId112"/>
      <p:bold r:id="rId113"/>
      <p:italic r:id="rId114"/>
      <p:boldItalic r:id="rId115"/>
    </p:embeddedFont>
    <p:embeddedFont>
      <p:font typeface="Cambria" panose="02040503050406030204" pitchFamily="18" charset="0"/>
      <p:regular r:id="rId116"/>
      <p:bold r:id="rId117"/>
      <p:italic r:id="rId118"/>
      <p:boldItalic r:id="rId119"/>
    </p:embeddedFont>
    <p:embeddedFont>
      <p:font typeface="Tahoma" panose="020B0604030504040204" pitchFamily="34" charset="0"/>
      <p:regular r:id="rId120"/>
      <p:bold r:id="rId121"/>
    </p:embeddedFont>
    <p:embeddedFont>
      <p:font typeface="Segoe UI Light" panose="020B0502040204020203" pitchFamily="34" charset="0"/>
      <p:regular r:id="rId122"/>
      <p:italic r:id="rId123"/>
    </p:embeddedFont>
    <p:embeddedFont>
      <p:font typeface="Segoe UI" panose="020B0502040204020203" pitchFamily="34" charset="0"/>
      <p:regular r:id="rId124"/>
      <p:bold r:id="rId125"/>
      <p:italic r:id="rId126"/>
      <p:boldItalic r:id="rId127"/>
    </p:embeddedFont>
    <p:embeddedFont>
      <p:font typeface="Arial Black" panose="020B0A04020102020204" pitchFamily="34" charset="0"/>
      <p:regular r:id="rId128"/>
      <p:bold r:id="rId129"/>
    </p:embeddedFont>
    <p:embeddedFont>
      <p:font typeface="Calibri" panose="020F0502020204030204" pitchFamily="34" charset="0"/>
      <p:regular r:id="rId130"/>
      <p:bold r:id="rId131"/>
      <p:italic r:id="rId132"/>
      <p:boldItalic r:id="rId133"/>
    </p:embeddedFont>
    <p:embeddedFont>
      <p:font typeface="Constantia" panose="02030602050306030303" pitchFamily="18" charset="0"/>
      <p:regular r:id="rId134"/>
      <p:bold r:id="rId135"/>
      <p:italic r:id="rId136"/>
      <p:boldItalic r:id="rId137"/>
    </p:embeddedFont>
    <p:embeddedFont>
      <p:font typeface="Bully" panose="00000400000000000000" pitchFamily="2" charset="0"/>
      <p:regular r:id="rId138"/>
    </p:embeddedFont>
  </p:embeddedFontLst>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J. Walla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2983" autoAdjust="0"/>
  </p:normalViewPr>
  <p:slideViewPr>
    <p:cSldViewPr>
      <p:cViewPr varScale="1">
        <p:scale>
          <a:sx n="72" d="100"/>
          <a:sy n="72" d="100"/>
        </p:scale>
        <p:origin x="163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88"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4.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9.fntdata"/><Relationship Id="rId133" Type="http://schemas.openxmlformats.org/officeDocument/2006/relationships/font" Target="fonts/font30.fntdata"/><Relationship Id="rId138" Type="http://schemas.openxmlformats.org/officeDocument/2006/relationships/font" Target="fonts/font35.fntdata"/><Relationship Id="rId16" Type="http://schemas.openxmlformats.org/officeDocument/2006/relationships/slide" Target="slides/slide14.xml"/><Relationship Id="rId107" Type="http://schemas.openxmlformats.org/officeDocument/2006/relationships/font" Target="fonts/font4.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123" Type="http://schemas.openxmlformats.org/officeDocument/2006/relationships/font" Target="fonts/font20.fntdata"/><Relationship Id="rId128" Type="http://schemas.openxmlformats.org/officeDocument/2006/relationships/font" Target="fonts/font25.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0.fntdata"/><Relationship Id="rId118" Type="http://schemas.openxmlformats.org/officeDocument/2006/relationships/font" Target="fonts/font15.fntdata"/><Relationship Id="rId134" Type="http://schemas.openxmlformats.org/officeDocument/2006/relationships/font" Target="fonts/font31.fntdata"/><Relationship Id="rId13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8.fntdata"/><Relationship Id="rId14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font" Target="fonts/font5.fntdata"/><Relationship Id="rId116" Type="http://schemas.openxmlformats.org/officeDocument/2006/relationships/font" Target="fonts/font13.fntdata"/><Relationship Id="rId124" Type="http://schemas.openxmlformats.org/officeDocument/2006/relationships/font" Target="fonts/font21.fntdata"/><Relationship Id="rId129" Type="http://schemas.openxmlformats.org/officeDocument/2006/relationships/font" Target="fonts/font26.fntdata"/><Relationship Id="rId137" Type="http://schemas.openxmlformats.org/officeDocument/2006/relationships/font" Target="fonts/font3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8.fntdata"/><Relationship Id="rId132" Type="http://schemas.openxmlformats.org/officeDocument/2006/relationships/font" Target="fonts/font29.fntdata"/><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3.fntdata"/><Relationship Id="rId114" Type="http://schemas.openxmlformats.org/officeDocument/2006/relationships/font" Target="fonts/font11.fntdata"/><Relationship Id="rId119" Type="http://schemas.openxmlformats.org/officeDocument/2006/relationships/font" Target="fonts/font16.fntdata"/><Relationship Id="rId127" Type="http://schemas.openxmlformats.org/officeDocument/2006/relationships/font" Target="fonts/font2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9.fntdata"/><Relationship Id="rId130" Type="http://schemas.openxmlformats.org/officeDocument/2006/relationships/font" Target="fonts/font27.fntdata"/><Relationship Id="rId135" Type="http://schemas.openxmlformats.org/officeDocument/2006/relationships/font" Target="fonts/font32.fntdata"/><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6.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font" Target="fonts/font22.fntdata"/><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7.fntdata"/><Relationship Id="rId115" Type="http://schemas.openxmlformats.org/officeDocument/2006/relationships/font" Target="fonts/font12.fntdata"/><Relationship Id="rId131" Type="http://schemas.openxmlformats.org/officeDocument/2006/relationships/font" Target="fonts/font28.fntdata"/><Relationship Id="rId136" Type="http://schemas.openxmlformats.org/officeDocument/2006/relationships/font" Target="fonts/font33.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2.fntdata"/><Relationship Id="rId126"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2E819-0094-4301-AAA3-3DC88500156E}"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en-US"/>
        </a:p>
      </dgm:t>
    </dgm:pt>
    <dgm:pt modelId="{07E68125-4C6E-4D8D-AA11-5911375A51F3}">
      <dgm:prSet phldrT="[Text]"/>
      <dgm:spPr/>
      <dgm:t>
        <a:bodyPr/>
        <a:lstStyle/>
        <a:p>
          <a:r>
            <a:rPr lang="en-US" dirty="0">
              <a:latin typeface="Candara" panose="020E0502030303020204" pitchFamily="34" charset="0"/>
            </a:rPr>
            <a:t>Fellowship</a:t>
          </a:r>
        </a:p>
      </dgm:t>
    </dgm:pt>
    <dgm:pt modelId="{33A63714-1E2F-4649-A1DE-A883B275432B}" type="parTrans" cxnId="{4FA846F1-46C1-4772-B51D-D02A8C4CB010}">
      <dgm:prSet/>
      <dgm:spPr/>
      <dgm:t>
        <a:bodyPr/>
        <a:lstStyle/>
        <a:p>
          <a:endParaRPr lang="en-US"/>
        </a:p>
      </dgm:t>
    </dgm:pt>
    <dgm:pt modelId="{1EBCBEEF-66C2-4125-9D00-EB5F49770B24}" type="sibTrans" cxnId="{4FA846F1-46C1-4772-B51D-D02A8C4CB010}">
      <dgm:prSet/>
      <dgm:spPr/>
      <dgm:t>
        <a:bodyPr/>
        <a:lstStyle/>
        <a:p>
          <a:endParaRPr lang="en-US"/>
        </a:p>
      </dgm:t>
    </dgm:pt>
    <dgm:pt modelId="{C0F5CEDA-FECF-469F-8987-960A69DD7AE7}">
      <dgm:prSet phldrT="[Text]"/>
      <dgm:spPr/>
      <dgm:t>
        <a:bodyPr/>
        <a:lstStyle/>
        <a:p>
          <a:r>
            <a:rPr lang="en-US" dirty="0">
              <a:latin typeface="Candara" panose="020E0502030303020204" pitchFamily="34" charset="0"/>
            </a:rPr>
            <a:t>Protection</a:t>
          </a:r>
        </a:p>
      </dgm:t>
    </dgm:pt>
    <dgm:pt modelId="{6A21B6C3-811C-415F-83A7-287E40D51E83}" type="parTrans" cxnId="{4A849A33-6BE7-4D35-97C9-21D493728574}">
      <dgm:prSet/>
      <dgm:spPr/>
      <dgm:t>
        <a:bodyPr/>
        <a:lstStyle/>
        <a:p>
          <a:endParaRPr lang="en-US"/>
        </a:p>
      </dgm:t>
    </dgm:pt>
    <dgm:pt modelId="{A06CFFBE-1CFF-476B-A8EC-15E505C9B816}" type="sibTrans" cxnId="{4A849A33-6BE7-4D35-97C9-21D493728574}">
      <dgm:prSet/>
      <dgm:spPr/>
      <dgm:t>
        <a:bodyPr/>
        <a:lstStyle/>
        <a:p>
          <a:endParaRPr lang="en-US"/>
        </a:p>
      </dgm:t>
    </dgm:pt>
    <dgm:pt modelId="{0873F387-67B4-488C-B725-22BB94FEE7AA}">
      <dgm:prSet phldrT="[Text]"/>
      <dgm:spPr/>
      <dgm:t>
        <a:bodyPr/>
        <a:lstStyle/>
        <a:p>
          <a:r>
            <a:rPr lang="en-US" dirty="0">
              <a:latin typeface="Candara" panose="020E0502030303020204" pitchFamily="34" charset="0"/>
            </a:rPr>
            <a:t>God &amp; Man</a:t>
          </a:r>
        </a:p>
      </dgm:t>
    </dgm:pt>
    <dgm:pt modelId="{0D7869EE-E869-4C77-B5B8-368A1C80DA3E}" type="parTrans" cxnId="{600F2685-6E69-4A9E-8D5F-1A1CB64A4370}">
      <dgm:prSet/>
      <dgm:spPr/>
      <dgm:t>
        <a:bodyPr/>
        <a:lstStyle/>
        <a:p>
          <a:endParaRPr lang="en-US"/>
        </a:p>
      </dgm:t>
    </dgm:pt>
    <dgm:pt modelId="{8D78A51C-F3EF-436B-B81B-6ACF3E0D18BD}" type="sibTrans" cxnId="{600F2685-6E69-4A9E-8D5F-1A1CB64A4370}">
      <dgm:prSet/>
      <dgm:spPr/>
      <dgm:t>
        <a:bodyPr/>
        <a:lstStyle/>
        <a:p>
          <a:endParaRPr lang="en-US"/>
        </a:p>
      </dgm:t>
    </dgm:pt>
    <dgm:pt modelId="{47D70066-3DCA-459C-BE76-91D0CCF1726E}">
      <dgm:prSet phldrT="[Text]"/>
      <dgm:spPr/>
      <dgm:t>
        <a:bodyPr/>
        <a:lstStyle/>
        <a:p>
          <a:r>
            <a:rPr lang="en-US" dirty="0">
              <a:latin typeface="Candara" panose="020E0502030303020204" pitchFamily="34" charset="0"/>
            </a:rPr>
            <a:t>Provision</a:t>
          </a:r>
        </a:p>
      </dgm:t>
    </dgm:pt>
    <dgm:pt modelId="{D8B87DE9-B849-415A-AA49-560817479E36}" type="parTrans" cxnId="{180D920B-6B6A-4261-8991-D74F66483976}">
      <dgm:prSet/>
      <dgm:spPr/>
      <dgm:t>
        <a:bodyPr/>
        <a:lstStyle/>
        <a:p>
          <a:endParaRPr lang="en-US"/>
        </a:p>
      </dgm:t>
    </dgm:pt>
    <dgm:pt modelId="{260374A3-B0B5-41F2-A2A9-1BF9ABCCEFA2}" type="sibTrans" cxnId="{180D920B-6B6A-4261-8991-D74F66483976}">
      <dgm:prSet/>
      <dgm:spPr/>
      <dgm:t>
        <a:bodyPr/>
        <a:lstStyle/>
        <a:p>
          <a:endParaRPr lang="en-US"/>
        </a:p>
      </dgm:t>
    </dgm:pt>
    <dgm:pt modelId="{0B8E8FD4-7671-4B8B-B244-78224ED8BBDA}" type="pres">
      <dgm:prSet presAssocID="{50D2E819-0094-4301-AAA3-3DC88500156E}" presName="compositeShape" presStyleCnt="0">
        <dgm:presLayoutVars>
          <dgm:chMax val="9"/>
          <dgm:dir/>
          <dgm:resizeHandles val="exact"/>
        </dgm:presLayoutVars>
      </dgm:prSet>
      <dgm:spPr/>
    </dgm:pt>
    <dgm:pt modelId="{745C9CDA-6FE7-48B9-95BE-8A23380BE349}" type="pres">
      <dgm:prSet presAssocID="{50D2E819-0094-4301-AAA3-3DC88500156E}" presName="triangle1" presStyleLbl="node1" presStyleIdx="0" presStyleCnt="4">
        <dgm:presLayoutVars>
          <dgm:bulletEnabled val="1"/>
        </dgm:presLayoutVars>
      </dgm:prSet>
      <dgm:spPr/>
    </dgm:pt>
    <dgm:pt modelId="{75FB49AD-FDBA-4AF3-858C-951F09E44550}" type="pres">
      <dgm:prSet presAssocID="{50D2E819-0094-4301-AAA3-3DC88500156E}" presName="triangle2" presStyleLbl="node1" presStyleIdx="1" presStyleCnt="4">
        <dgm:presLayoutVars>
          <dgm:bulletEnabled val="1"/>
        </dgm:presLayoutVars>
      </dgm:prSet>
      <dgm:spPr/>
    </dgm:pt>
    <dgm:pt modelId="{E1BBE825-CB5C-487C-9B99-9977FD71172E}" type="pres">
      <dgm:prSet presAssocID="{50D2E819-0094-4301-AAA3-3DC88500156E}" presName="triangle3" presStyleLbl="node1" presStyleIdx="2" presStyleCnt="4">
        <dgm:presLayoutVars>
          <dgm:bulletEnabled val="1"/>
        </dgm:presLayoutVars>
      </dgm:prSet>
      <dgm:spPr/>
    </dgm:pt>
    <dgm:pt modelId="{0B93DFB6-28CA-40CA-8459-5E9058BDF8B1}" type="pres">
      <dgm:prSet presAssocID="{50D2E819-0094-4301-AAA3-3DC88500156E}" presName="triangle4" presStyleLbl="node1" presStyleIdx="3" presStyleCnt="4">
        <dgm:presLayoutVars>
          <dgm:bulletEnabled val="1"/>
        </dgm:presLayoutVars>
      </dgm:prSet>
      <dgm:spPr/>
    </dgm:pt>
  </dgm:ptLst>
  <dgm:cxnLst>
    <dgm:cxn modelId="{4A849A33-6BE7-4D35-97C9-21D493728574}" srcId="{50D2E819-0094-4301-AAA3-3DC88500156E}" destId="{C0F5CEDA-FECF-469F-8987-960A69DD7AE7}" srcOrd="1" destOrd="0" parTransId="{6A21B6C3-811C-415F-83A7-287E40D51E83}" sibTransId="{A06CFFBE-1CFF-476B-A8EC-15E505C9B816}"/>
    <dgm:cxn modelId="{8D276F9C-8BF3-4373-8A12-4AE6F7419412}" type="presOf" srcId="{47D70066-3DCA-459C-BE76-91D0CCF1726E}" destId="{0B93DFB6-28CA-40CA-8459-5E9058BDF8B1}" srcOrd="0" destOrd="0" presId="urn:microsoft.com/office/officeart/2005/8/layout/pyramid4"/>
    <dgm:cxn modelId="{600F2685-6E69-4A9E-8D5F-1A1CB64A4370}" srcId="{50D2E819-0094-4301-AAA3-3DC88500156E}" destId="{0873F387-67B4-488C-B725-22BB94FEE7AA}" srcOrd="2" destOrd="0" parTransId="{0D7869EE-E869-4C77-B5B8-368A1C80DA3E}" sibTransId="{8D78A51C-F3EF-436B-B81B-6ACF3E0D18BD}"/>
    <dgm:cxn modelId="{80477593-EC0A-4550-9000-38886073F23A}" type="presOf" srcId="{07E68125-4C6E-4D8D-AA11-5911375A51F3}" destId="{745C9CDA-6FE7-48B9-95BE-8A23380BE349}" srcOrd="0" destOrd="0" presId="urn:microsoft.com/office/officeart/2005/8/layout/pyramid4"/>
    <dgm:cxn modelId="{4FA846F1-46C1-4772-B51D-D02A8C4CB010}" srcId="{50D2E819-0094-4301-AAA3-3DC88500156E}" destId="{07E68125-4C6E-4D8D-AA11-5911375A51F3}" srcOrd="0" destOrd="0" parTransId="{33A63714-1E2F-4649-A1DE-A883B275432B}" sibTransId="{1EBCBEEF-66C2-4125-9D00-EB5F49770B24}"/>
    <dgm:cxn modelId="{20468763-5840-42E8-85EE-2E2F36539209}" type="presOf" srcId="{50D2E819-0094-4301-AAA3-3DC88500156E}" destId="{0B8E8FD4-7671-4B8B-B244-78224ED8BBDA}" srcOrd="0" destOrd="0" presId="urn:microsoft.com/office/officeart/2005/8/layout/pyramid4"/>
    <dgm:cxn modelId="{11D90100-8CA7-4F7F-9845-966C4EFF08F7}" type="presOf" srcId="{0873F387-67B4-488C-B725-22BB94FEE7AA}" destId="{E1BBE825-CB5C-487C-9B99-9977FD71172E}" srcOrd="0" destOrd="0" presId="urn:microsoft.com/office/officeart/2005/8/layout/pyramid4"/>
    <dgm:cxn modelId="{03A1B767-13E9-4AC1-9F12-32DF3B81935F}" type="presOf" srcId="{C0F5CEDA-FECF-469F-8987-960A69DD7AE7}" destId="{75FB49AD-FDBA-4AF3-858C-951F09E44550}" srcOrd="0" destOrd="0" presId="urn:microsoft.com/office/officeart/2005/8/layout/pyramid4"/>
    <dgm:cxn modelId="{180D920B-6B6A-4261-8991-D74F66483976}" srcId="{50D2E819-0094-4301-AAA3-3DC88500156E}" destId="{47D70066-3DCA-459C-BE76-91D0CCF1726E}" srcOrd="3" destOrd="0" parTransId="{D8B87DE9-B849-415A-AA49-560817479E36}" sibTransId="{260374A3-B0B5-41F2-A2A9-1BF9ABCCEFA2}"/>
    <dgm:cxn modelId="{02C92F55-7039-4833-8642-D43D9949799E}" type="presParOf" srcId="{0B8E8FD4-7671-4B8B-B244-78224ED8BBDA}" destId="{745C9CDA-6FE7-48B9-95BE-8A23380BE349}" srcOrd="0" destOrd="0" presId="urn:microsoft.com/office/officeart/2005/8/layout/pyramid4"/>
    <dgm:cxn modelId="{D370D45E-2FE3-4157-A0AD-F95851F56A32}" type="presParOf" srcId="{0B8E8FD4-7671-4B8B-B244-78224ED8BBDA}" destId="{75FB49AD-FDBA-4AF3-858C-951F09E44550}" srcOrd="1" destOrd="0" presId="urn:microsoft.com/office/officeart/2005/8/layout/pyramid4"/>
    <dgm:cxn modelId="{5CCFAB9B-B231-40A2-9667-88942F7CE22C}" type="presParOf" srcId="{0B8E8FD4-7671-4B8B-B244-78224ED8BBDA}" destId="{E1BBE825-CB5C-487C-9B99-9977FD71172E}" srcOrd="2" destOrd="0" presId="urn:microsoft.com/office/officeart/2005/8/layout/pyramid4"/>
    <dgm:cxn modelId="{831EBFEC-11F3-4F94-A7BA-231F21A19E77}" type="presParOf" srcId="{0B8E8FD4-7671-4B8B-B244-78224ED8BBDA}" destId="{0B93DFB6-28CA-40CA-8459-5E9058BDF8B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C9CDA-6FE7-48B9-95BE-8A23380BE349}">
      <dsp:nvSpPr>
        <dsp:cNvPr id="0" name=""/>
        <dsp:cNvSpPr/>
      </dsp:nvSpPr>
      <dsp:spPr>
        <a:xfrm>
          <a:off x="2863849" y="0"/>
          <a:ext cx="2730500" cy="27305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ndara" panose="020E0502030303020204" pitchFamily="34" charset="0"/>
            </a:rPr>
            <a:t>Fellowship</a:t>
          </a:r>
        </a:p>
      </dsp:txBody>
      <dsp:txXfrm>
        <a:off x="3546474" y="1365250"/>
        <a:ext cx="1365250" cy="1365250"/>
      </dsp:txXfrm>
    </dsp:sp>
    <dsp:sp modelId="{75FB49AD-FDBA-4AF3-858C-951F09E44550}">
      <dsp:nvSpPr>
        <dsp:cNvPr id="0" name=""/>
        <dsp:cNvSpPr/>
      </dsp:nvSpPr>
      <dsp:spPr>
        <a:xfrm>
          <a:off x="1498599" y="2730500"/>
          <a:ext cx="2730500" cy="27305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ndara" panose="020E0502030303020204" pitchFamily="34" charset="0"/>
            </a:rPr>
            <a:t>Protection</a:t>
          </a:r>
        </a:p>
      </dsp:txBody>
      <dsp:txXfrm>
        <a:off x="2181224" y="4095750"/>
        <a:ext cx="1365250" cy="1365250"/>
      </dsp:txXfrm>
    </dsp:sp>
    <dsp:sp modelId="{E1BBE825-CB5C-487C-9B99-9977FD71172E}">
      <dsp:nvSpPr>
        <dsp:cNvPr id="0" name=""/>
        <dsp:cNvSpPr/>
      </dsp:nvSpPr>
      <dsp:spPr>
        <a:xfrm rot="10800000">
          <a:off x="2863849" y="2730500"/>
          <a:ext cx="2730500" cy="27305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ndara" panose="020E0502030303020204" pitchFamily="34" charset="0"/>
            </a:rPr>
            <a:t>God &amp; Man</a:t>
          </a:r>
        </a:p>
      </dsp:txBody>
      <dsp:txXfrm rot="10800000">
        <a:off x="3546474" y="2730500"/>
        <a:ext cx="1365250" cy="1365250"/>
      </dsp:txXfrm>
    </dsp:sp>
    <dsp:sp modelId="{0B93DFB6-28CA-40CA-8459-5E9058BDF8B1}">
      <dsp:nvSpPr>
        <dsp:cNvPr id="0" name=""/>
        <dsp:cNvSpPr/>
      </dsp:nvSpPr>
      <dsp:spPr>
        <a:xfrm>
          <a:off x="4229100" y="2730500"/>
          <a:ext cx="2730500" cy="27305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ndara" panose="020E0502030303020204" pitchFamily="34" charset="0"/>
            </a:rPr>
            <a:t>Provision</a:t>
          </a:r>
        </a:p>
      </dsp:txBody>
      <dsp:txXfrm>
        <a:off x="4911725" y="4095750"/>
        <a:ext cx="1365250" cy="13652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r>
              <a:rPr lang="en-US" dirty="0">
                <a:latin typeface="Tahoma" panose="020B0604030504040204" pitchFamily="34" charset="0"/>
                <a:ea typeface="Tahoma" panose="020B0604030504040204" pitchFamily="34" charset="0"/>
                <a:cs typeface="Tahoma" panose="020B0604030504040204" pitchFamily="34" charset="0"/>
              </a:rPr>
              <a:t>Revelation 21, 22</a:t>
            </a:r>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r>
              <a:rPr lang="en-US" dirty="0">
                <a:latin typeface="Tahoma" panose="020B0604030504040204" pitchFamily="34" charset="0"/>
                <a:ea typeface="Tahoma" panose="020B0604030504040204" pitchFamily="34" charset="0"/>
                <a:cs typeface="Tahoma" panose="020B0604030504040204" pitchFamily="34" charset="0"/>
              </a:rPr>
              <a:t>www.revelationandcreation.com</a:t>
            </a:r>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r>
              <a:rPr lang="en-US" dirty="0">
                <a:latin typeface="Tahoma" panose="020B0604030504040204" pitchFamily="34" charset="0"/>
                <a:ea typeface="Tahoma" panose="020B0604030504040204" pitchFamily="34" charset="0"/>
                <a:cs typeface="Tahoma" panose="020B0604030504040204" pitchFamily="34" charset="0"/>
              </a:rPr>
              <a:t>Steven J. Wallace</a:t>
            </a: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C137EA85-8006-46D9-91B9-BFF272E7E75E}" type="slidenum">
              <a:rPr lang="en-US" smtClean="0">
                <a:latin typeface="Tahoma" panose="020B0604030504040204" pitchFamily="34" charset="0"/>
                <a:ea typeface="Tahoma" panose="020B0604030504040204" pitchFamily="34" charset="0"/>
                <a:cs typeface="Tahoma" panose="020B0604030504040204" pitchFamily="34" charset="0"/>
              </a:rPr>
              <a:pPr/>
              <a:t>‹#›</a:t>
            </a:fld>
            <a:endParaRPr lang="en-US">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4160520" cy="3657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atin typeface="Arial" charset="0"/>
              </a:defRPr>
            </a:lvl1pPr>
          </a:lstStyle>
          <a:p>
            <a:r>
              <a:rPr lang="en-US"/>
              <a:t>Revelation 21, 22</a:t>
            </a:r>
          </a:p>
        </p:txBody>
      </p:sp>
      <p:sp>
        <p:nvSpPr>
          <p:cNvPr id="101379" name="Rectangle 3"/>
          <p:cNvSpPr>
            <a:spLocks noGrp="1" noChangeArrowheads="1"/>
          </p:cNvSpPr>
          <p:nvPr>
            <p:ph type="dt" idx="1"/>
          </p:nvPr>
        </p:nvSpPr>
        <p:spPr bwMode="auto">
          <a:xfrm>
            <a:off x="5438458" y="0"/>
            <a:ext cx="4160520" cy="3657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r>
              <a:rPr lang="en-US"/>
              <a:t>www.revelationandcreation.com</a:t>
            </a:r>
          </a:p>
        </p:txBody>
      </p:sp>
      <p:sp>
        <p:nvSpPr>
          <p:cNvPr id="10138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p:spPr>
      </p:sp>
      <p:sp>
        <p:nvSpPr>
          <p:cNvPr id="101381" name="Rectangle 5"/>
          <p:cNvSpPr>
            <a:spLocks noGrp="1" noChangeArrowheads="1"/>
          </p:cNvSpPr>
          <p:nvPr>
            <p:ph type="body" sz="quarter" idx="3"/>
          </p:nvPr>
        </p:nvSpPr>
        <p:spPr bwMode="auto">
          <a:xfrm>
            <a:off x="960120" y="3474720"/>
            <a:ext cx="7680960" cy="32918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2" name="Rectangle 6"/>
          <p:cNvSpPr>
            <a:spLocks noGrp="1" noChangeArrowheads="1"/>
          </p:cNvSpPr>
          <p:nvPr>
            <p:ph type="ftr" sz="quarter" idx="4"/>
          </p:nvPr>
        </p:nvSpPr>
        <p:spPr bwMode="auto">
          <a:xfrm>
            <a:off x="0" y="6948171"/>
            <a:ext cx="4160520" cy="3657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atin typeface="Arial" charset="0"/>
              </a:defRPr>
            </a:lvl1pPr>
          </a:lstStyle>
          <a:p>
            <a:r>
              <a:rPr lang="en-US"/>
              <a:t>Steven J. Wallace</a:t>
            </a:r>
          </a:p>
        </p:txBody>
      </p:sp>
      <p:sp>
        <p:nvSpPr>
          <p:cNvPr id="101383" name="Rectangle 7"/>
          <p:cNvSpPr>
            <a:spLocks noGrp="1" noChangeArrowheads="1"/>
          </p:cNvSpPr>
          <p:nvPr>
            <p:ph type="sldNum" sz="quarter" idx="5"/>
          </p:nvPr>
        </p:nvSpPr>
        <p:spPr bwMode="auto">
          <a:xfrm>
            <a:off x="5438458" y="6948171"/>
            <a:ext cx="4160520" cy="3657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fld id="{1EE82C61-12BB-4653-BBA4-17D56671CE7B}"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1</a:t>
            </a:fld>
            <a:endParaRPr lang="en-US"/>
          </a:p>
        </p:txBody>
      </p:sp>
    </p:spTree>
    <p:extLst>
      <p:ext uri="{BB962C8B-B14F-4D97-AF65-F5344CB8AC3E}">
        <p14:creationId xmlns:p14="http://schemas.microsoft.com/office/powerpoint/2010/main" val="332214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28</a:t>
            </a:fld>
            <a:endParaRPr lang="en-US"/>
          </a:p>
        </p:txBody>
      </p:sp>
    </p:spTree>
    <p:extLst>
      <p:ext uri="{BB962C8B-B14F-4D97-AF65-F5344CB8AC3E}">
        <p14:creationId xmlns:p14="http://schemas.microsoft.com/office/powerpoint/2010/main" val="296065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41</a:t>
            </a:fld>
            <a:endParaRPr lang="en-US"/>
          </a:p>
        </p:txBody>
      </p:sp>
    </p:spTree>
    <p:extLst>
      <p:ext uri="{BB962C8B-B14F-4D97-AF65-F5344CB8AC3E}">
        <p14:creationId xmlns:p14="http://schemas.microsoft.com/office/powerpoint/2010/main" val="411925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43</a:t>
            </a:fld>
            <a:endParaRPr lang="en-US"/>
          </a:p>
        </p:txBody>
      </p:sp>
    </p:spTree>
    <p:extLst>
      <p:ext uri="{BB962C8B-B14F-4D97-AF65-F5344CB8AC3E}">
        <p14:creationId xmlns:p14="http://schemas.microsoft.com/office/powerpoint/2010/main" val="171457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44</a:t>
            </a:fld>
            <a:endParaRPr lang="en-US"/>
          </a:p>
        </p:txBody>
      </p:sp>
    </p:spTree>
    <p:extLst>
      <p:ext uri="{BB962C8B-B14F-4D97-AF65-F5344CB8AC3E}">
        <p14:creationId xmlns:p14="http://schemas.microsoft.com/office/powerpoint/2010/main" val="425917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51</a:t>
            </a:fld>
            <a:endParaRPr lang="en-US"/>
          </a:p>
        </p:txBody>
      </p:sp>
    </p:spTree>
    <p:extLst>
      <p:ext uri="{BB962C8B-B14F-4D97-AF65-F5344CB8AC3E}">
        <p14:creationId xmlns:p14="http://schemas.microsoft.com/office/powerpoint/2010/main" val="382547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91E87-B0EA-47A8-BB84-8E41BB246BAD}" type="slidenum">
              <a:rPr lang="en-US" smtClean="0"/>
              <a:t>54</a:t>
            </a:fld>
            <a:endParaRPr lang="en-US"/>
          </a:p>
        </p:txBody>
      </p:sp>
    </p:spTree>
    <p:extLst>
      <p:ext uri="{BB962C8B-B14F-4D97-AF65-F5344CB8AC3E}">
        <p14:creationId xmlns:p14="http://schemas.microsoft.com/office/powerpoint/2010/main" val="418979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55</a:t>
            </a:fld>
            <a:endParaRPr lang="en-US"/>
          </a:p>
        </p:txBody>
      </p:sp>
    </p:spTree>
    <p:extLst>
      <p:ext uri="{BB962C8B-B14F-4D97-AF65-F5344CB8AC3E}">
        <p14:creationId xmlns:p14="http://schemas.microsoft.com/office/powerpoint/2010/main" val="296023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91E87-B0EA-47A8-BB84-8E41BB246BAD}" type="slidenum">
              <a:rPr lang="en-US" smtClean="0"/>
              <a:t>57</a:t>
            </a:fld>
            <a:endParaRPr lang="en-US"/>
          </a:p>
        </p:txBody>
      </p:sp>
    </p:spTree>
    <p:extLst>
      <p:ext uri="{BB962C8B-B14F-4D97-AF65-F5344CB8AC3E}">
        <p14:creationId xmlns:p14="http://schemas.microsoft.com/office/powerpoint/2010/main" val="114018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60</a:t>
            </a:fld>
            <a:endParaRPr lang="en-US"/>
          </a:p>
        </p:txBody>
      </p:sp>
    </p:spTree>
    <p:extLst>
      <p:ext uri="{BB962C8B-B14F-4D97-AF65-F5344CB8AC3E}">
        <p14:creationId xmlns:p14="http://schemas.microsoft.com/office/powerpoint/2010/main" val="340604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70</a:t>
            </a:fld>
            <a:endParaRPr lang="en-US"/>
          </a:p>
        </p:txBody>
      </p:sp>
    </p:spTree>
    <p:extLst>
      <p:ext uri="{BB962C8B-B14F-4D97-AF65-F5344CB8AC3E}">
        <p14:creationId xmlns:p14="http://schemas.microsoft.com/office/powerpoint/2010/main" val="301426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E82C61-12BB-4653-BBA4-17D56671CE7B}" type="slidenum">
              <a:rPr lang="en-US" smtClean="0"/>
              <a:pPr/>
              <a:t>2</a:t>
            </a:fld>
            <a:endParaRPr lang="en-US"/>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Header Placeholder 6"/>
          <p:cNvSpPr>
            <a:spLocks noGrp="1"/>
          </p:cNvSpPr>
          <p:nvPr>
            <p:ph type="hdr" sz="quarter" idx="13"/>
          </p:nvPr>
        </p:nvSpPr>
        <p:spPr/>
        <p:txBody>
          <a:bodyPr/>
          <a:lstStyle/>
          <a:p>
            <a:r>
              <a:rPr lang="en-US"/>
              <a:t>Revelation 21, 22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90</a:t>
            </a:fld>
            <a:endParaRPr lang="en-US"/>
          </a:p>
        </p:txBody>
      </p:sp>
    </p:spTree>
    <p:extLst>
      <p:ext uri="{BB962C8B-B14F-4D97-AF65-F5344CB8AC3E}">
        <p14:creationId xmlns:p14="http://schemas.microsoft.com/office/powerpoint/2010/main" val="2386963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95</a:t>
            </a:fld>
            <a:endParaRPr lang="en-US"/>
          </a:p>
        </p:txBody>
      </p:sp>
    </p:spTree>
    <p:extLst>
      <p:ext uri="{BB962C8B-B14F-4D97-AF65-F5344CB8AC3E}">
        <p14:creationId xmlns:p14="http://schemas.microsoft.com/office/powerpoint/2010/main" val="277858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97</a:t>
            </a:fld>
            <a:endParaRPr lang="en-US"/>
          </a:p>
        </p:txBody>
      </p:sp>
    </p:spTree>
    <p:extLst>
      <p:ext uri="{BB962C8B-B14F-4D97-AF65-F5344CB8AC3E}">
        <p14:creationId xmlns:p14="http://schemas.microsoft.com/office/powerpoint/2010/main" val="246919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98</a:t>
            </a:fld>
            <a:endParaRPr lang="en-US"/>
          </a:p>
        </p:txBody>
      </p:sp>
    </p:spTree>
    <p:extLst>
      <p:ext uri="{BB962C8B-B14F-4D97-AF65-F5344CB8AC3E}">
        <p14:creationId xmlns:p14="http://schemas.microsoft.com/office/powerpoint/2010/main" val="81021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9</a:t>
            </a:fld>
            <a:endParaRPr lang="en-US"/>
          </a:p>
        </p:txBody>
      </p:sp>
    </p:spTree>
    <p:extLst>
      <p:ext uri="{BB962C8B-B14F-4D97-AF65-F5344CB8AC3E}">
        <p14:creationId xmlns:p14="http://schemas.microsoft.com/office/powerpoint/2010/main" val="83303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10</a:t>
            </a:fld>
            <a:endParaRPr lang="en-US"/>
          </a:p>
        </p:txBody>
      </p:sp>
    </p:spTree>
    <p:extLst>
      <p:ext uri="{BB962C8B-B14F-4D97-AF65-F5344CB8AC3E}">
        <p14:creationId xmlns:p14="http://schemas.microsoft.com/office/powerpoint/2010/main" val="290572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17</a:t>
            </a:fld>
            <a:endParaRPr lang="en-US"/>
          </a:p>
        </p:txBody>
      </p:sp>
    </p:spTree>
    <p:extLst>
      <p:ext uri="{BB962C8B-B14F-4D97-AF65-F5344CB8AC3E}">
        <p14:creationId xmlns:p14="http://schemas.microsoft.com/office/powerpoint/2010/main" val="35979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E91E87-B0EA-47A8-BB84-8E41BB246BA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6838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19</a:t>
            </a:fld>
            <a:endParaRPr lang="en-US"/>
          </a:p>
        </p:txBody>
      </p:sp>
    </p:spTree>
    <p:extLst>
      <p:ext uri="{BB962C8B-B14F-4D97-AF65-F5344CB8AC3E}">
        <p14:creationId xmlns:p14="http://schemas.microsoft.com/office/powerpoint/2010/main" val="201821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20</a:t>
            </a:fld>
            <a:endParaRPr lang="en-US"/>
          </a:p>
        </p:txBody>
      </p:sp>
    </p:spTree>
    <p:extLst>
      <p:ext uri="{BB962C8B-B14F-4D97-AF65-F5344CB8AC3E}">
        <p14:creationId xmlns:p14="http://schemas.microsoft.com/office/powerpoint/2010/main" val="217462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Revelation 21, 22</a:t>
            </a:r>
          </a:p>
        </p:txBody>
      </p:sp>
      <p:sp>
        <p:nvSpPr>
          <p:cNvPr id="5" name="Date Placeholder 4"/>
          <p:cNvSpPr>
            <a:spLocks noGrp="1"/>
          </p:cNvSpPr>
          <p:nvPr>
            <p:ph type="dt" idx="11"/>
          </p:nvPr>
        </p:nvSpPr>
        <p:spPr/>
        <p:txBody>
          <a:bodyPr/>
          <a:lstStyle/>
          <a:p>
            <a:r>
              <a:rPr lang="en-US"/>
              <a:t>www.revelationandcreation.com</a:t>
            </a:r>
          </a:p>
        </p:txBody>
      </p:sp>
      <p:sp>
        <p:nvSpPr>
          <p:cNvPr id="6" name="Footer Placeholder 5"/>
          <p:cNvSpPr>
            <a:spLocks noGrp="1"/>
          </p:cNvSpPr>
          <p:nvPr>
            <p:ph type="ftr" sz="quarter" idx="12"/>
          </p:nvPr>
        </p:nvSpPr>
        <p:spPr/>
        <p:txBody>
          <a:bodyPr/>
          <a:lstStyle/>
          <a:p>
            <a:r>
              <a:rPr lang="en-US"/>
              <a:t>Steven J. Wallace</a:t>
            </a:r>
          </a:p>
        </p:txBody>
      </p:sp>
      <p:sp>
        <p:nvSpPr>
          <p:cNvPr id="7" name="Slide Number Placeholder 6"/>
          <p:cNvSpPr>
            <a:spLocks noGrp="1"/>
          </p:cNvSpPr>
          <p:nvPr>
            <p:ph type="sldNum" sz="quarter" idx="13"/>
          </p:nvPr>
        </p:nvSpPr>
        <p:spPr/>
        <p:txBody>
          <a:bodyPr/>
          <a:lstStyle/>
          <a:p>
            <a:fld id="{1EE82C61-12BB-4653-BBA4-17D56671CE7B}" type="slidenum">
              <a:rPr lang="en-US" smtClean="0"/>
              <a:pPr/>
              <a:t>27</a:t>
            </a:fld>
            <a:endParaRPr lang="en-US"/>
          </a:p>
        </p:txBody>
      </p:sp>
    </p:spTree>
    <p:extLst>
      <p:ext uri="{BB962C8B-B14F-4D97-AF65-F5344CB8AC3E}">
        <p14:creationId xmlns:p14="http://schemas.microsoft.com/office/powerpoint/2010/main" val="148705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284163" y="358775"/>
            <a:ext cx="8577262" cy="6067425"/>
            <a:chOff x="179" y="226"/>
            <a:chExt cx="5403" cy="3822"/>
          </a:xfrm>
        </p:grpSpPr>
        <p:grpSp>
          <p:nvGrpSpPr>
            <p:cNvPr id="11267" name="Group 3"/>
            <p:cNvGrpSpPr>
              <a:grpSpLocks/>
            </p:cNvGrpSpPr>
            <p:nvPr/>
          </p:nvGrpSpPr>
          <p:grpSpPr bwMode="auto">
            <a:xfrm>
              <a:off x="179" y="226"/>
              <a:ext cx="5403" cy="3822"/>
              <a:chOff x="179" y="226"/>
              <a:chExt cx="5403" cy="3822"/>
            </a:xfrm>
          </p:grpSpPr>
          <p:sp>
            <p:nvSpPr>
              <p:cNvPr id="11268" name="Rectangle 4"/>
              <p:cNvSpPr>
                <a:spLocks noChangeArrowheads="1"/>
              </p:cNvSpPr>
              <p:nvPr/>
            </p:nvSpPr>
            <p:spPr bwMode="white">
              <a:xfrm>
                <a:off x="179" y="2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69" name="Rectangle 5"/>
              <p:cNvSpPr>
                <a:spLocks noChangeArrowheads="1"/>
              </p:cNvSpPr>
              <p:nvPr/>
            </p:nvSpPr>
            <p:spPr bwMode="white">
              <a:xfrm>
                <a:off x="179" y="3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0" name="Rectangle 6"/>
              <p:cNvSpPr>
                <a:spLocks noChangeArrowheads="1"/>
              </p:cNvSpPr>
              <p:nvPr/>
            </p:nvSpPr>
            <p:spPr bwMode="white">
              <a:xfrm>
                <a:off x="179" y="51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1" name="Rectangle 7"/>
              <p:cNvSpPr>
                <a:spLocks noChangeArrowheads="1"/>
              </p:cNvSpPr>
              <p:nvPr/>
            </p:nvSpPr>
            <p:spPr bwMode="white">
              <a:xfrm>
                <a:off x="179" y="65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2" name="Rectangle 8"/>
              <p:cNvSpPr>
                <a:spLocks noChangeArrowheads="1"/>
              </p:cNvSpPr>
              <p:nvPr/>
            </p:nvSpPr>
            <p:spPr bwMode="white">
              <a:xfrm>
                <a:off x="179" y="80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3" name="Rectangle 9"/>
              <p:cNvSpPr>
                <a:spLocks noChangeArrowheads="1"/>
              </p:cNvSpPr>
              <p:nvPr/>
            </p:nvSpPr>
            <p:spPr bwMode="white">
              <a:xfrm>
                <a:off x="179" y="94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4" name="Rectangle 10"/>
              <p:cNvSpPr>
                <a:spLocks noChangeArrowheads="1"/>
              </p:cNvSpPr>
              <p:nvPr/>
            </p:nvSpPr>
            <p:spPr bwMode="white">
              <a:xfrm>
                <a:off x="179" y="109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5" name="Rectangle 11"/>
              <p:cNvSpPr>
                <a:spLocks noChangeArrowheads="1"/>
              </p:cNvSpPr>
              <p:nvPr/>
            </p:nvSpPr>
            <p:spPr bwMode="white">
              <a:xfrm>
                <a:off x="179" y="123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6" name="Rectangle 12"/>
              <p:cNvSpPr>
                <a:spLocks noChangeArrowheads="1"/>
              </p:cNvSpPr>
              <p:nvPr/>
            </p:nvSpPr>
            <p:spPr bwMode="white">
              <a:xfrm>
                <a:off x="179" y="137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7" name="Rectangle 13"/>
              <p:cNvSpPr>
                <a:spLocks noChangeArrowheads="1"/>
              </p:cNvSpPr>
              <p:nvPr/>
            </p:nvSpPr>
            <p:spPr bwMode="white">
              <a:xfrm>
                <a:off x="179" y="152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8" name="Rectangle 14"/>
              <p:cNvSpPr>
                <a:spLocks noChangeArrowheads="1"/>
              </p:cNvSpPr>
              <p:nvPr/>
            </p:nvSpPr>
            <p:spPr bwMode="white">
              <a:xfrm>
                <a:off x="179" y="166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9" name="Rectangle 15"/>
              <p:cNvSpPr>
                <a:spLocks noChangeArrowheads="1"/>
              </p:cNvSpPr>
              <p:nvPr/>
            </p:nvSpPr>
            <p:spPr bwMode="white">
              <a:xfrm>
                <a:off x="179" y="181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0" name="Rectangle 16"/>
              <p:cNvSpPr>
                <a:spLocks noChangeArrowheads="1"/>
              </p:cNvSpPr>
              <p:nvPr/>
            </p:nvSpPr>
            <p:spPr bwMode="white">
              <a:xfrm>
                <a:off x="179" y="195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1" name="Rectangle 17"/>
              <p:cNvSpPr>
                <a:spLocks noChangeArrowheads="1"/>
              </p:cNvSpPr>
              <p:nvPr/>
            </p:nvSpPr>
            <p:spPr bwMode="white">
              <a:xfrm>
                <a:off x="179" y="209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2" name="Rectangle 18"/>
              <p:cNvSpPr>
                <a:spLocks noChangeArrowheads="1"/>
              </p:cNvSpPr>
              <p:nvPr/>
            </p:nvSpPr>
            <p:spPr bwMode="white">
              <a:xfrm>
                <a:off x="179" y="224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3" name="Rectangle 19"/>
              <p:cNvSpPr>
                <a:spLocks noChangeArrowheads="1"/>
              </p:cNvSpPr>
              <p:nvPr/>
            </p:nvSpPr>
            <p:spPr bwMode="white">
              <a:xfrm>
                <a:off x="179" y="238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4" name="Rectangle 20"/>
              <p:cNvSpPr>
                <a:spLocks noChangeArrowheads="1"/>
              </p:cNvSpPr>
              <p:nvPr/>
            </p:nvSpPr>
            <p:spPr bwMode="white">
              <a:xfrm>
                <a:off x="179" y="253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5" name="Rectangle 21"/>
              <p:cNvSpPr>
                <a:spLocks noChangeArrowheads="1"/>
              </p:cNvSpPr>
              <p:nvPr/>
            </p:nvSpPr>
            <p:spPr bwMode="white">
              <a:xfrm>
                <a:off x="179" y="267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6" name="Rectangle 22"/>
              <p:cNvSpPr>
                <a:spLocks noChangeArrowheads="1"/>
              </p:cNvSpPr>
              <p:nvPr/>
            </p:nvSpPr>
            <p:spPr bwMode="white">
              <a:xfrm>
                <a:off x="179" y="281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7" name="Rectangle 23"/>
              <p:cNvSpPr>
                <a:spLocks noChangeArrowheads="1"/>
              </p:cNvSpPr>
              <p:nvPr/>
            </p:nvSpPr>
            <p:spPr bwMode="white">
              <a:xfrm>
                <a:off x="179" y="296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8" name="Rectangle 24"/>
              <p:cNvSpPr>
                <a:spLocks noChangeArrowheads="1"/>
              </p:cNvSpPr>
              <p:nvPr/>
            </p:nvSpPr>
            <p:spPr bwMode="white">
              <a:xfrm>
                <a:off x="179" y="310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9" name="Rectangle 25"/>
              <p:cNvSpPr>
                <a:spLocks noChangeArrowheads="1"/>
              </p:cNvSpPr>
              <p:nvPr/>
            </p:nvSpPr>
            <p:spPr bwMode="white">
              <a:xfrm>
                <a:off x="179" y="325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0" name="Rectangle 26"/>
              <p:cNvSpPr>
                <a:spLocks noChangeArrowheads="1"/>
              </p:cNvSpPr>
              <p:nvPr/>
            </p:nvSpPr>
            <p:spPr bwMode="white">
              <a:xfrm>
                <a:off x="179" y="339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1" name="Rectangle 27"/>
              <p:cNvSpPr>
                <a:spLocks noChangeArrowheads="1"/>
              </p:cNvSpPr>
              <p:nvPr/>
            </p:nvSpPr>
            <p:spPr bwMode="white">
              <a:xfrm>
                <a:off x="179" y="353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2" name="Rectangle 28"/>
              <p:cNvSpPr>
                <a:spLocks noChangeArrowheads="1"/>
              </p:cNvSpPr>
              <p:nvPr/>
            </p:nvSpPr>
            <p:spPr bwMode="white">
              <a:xfrm>
                <a:off x="179" y="368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3" name="Rectangle 29"/>
              <p:cNvSpPr>
                <a:spLocks noChangeArrowheads="1"/>
              </p:cNvSpPr>
              <p:nvPr/>
            </p:nvSpPr>
            <p:spPr bwMode="white">
              <a:xfrm>
                <a:off x="179" y="38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4" name="Rectangle 30"/>
              <p:cNvSpPr>
                <a:spLocks noChangeArrowheads="1"/>
              </p:cNvSpPr>
              <p:nvPr/>
            </p:nvSpPr>
            <p:spPr bwMode="white">
              <a:xfrm>
                <a:off x="179" y="39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grpSp>
        <p:sp>
          <p:nvSpPr>
            <p:cNvPr id="11295" name="Rectangle 31"/>
            <p:cNvSpPr>
              <a:spLocks noChangeArrowheads="1"/>
            </p:cNvSpPr>
            <p:nvPr/>
          </p:nvSpPr>
          <p:spPr bwMode="ltGray">
            <a:xfrm>
              <a:off x="336" y="960"/>
              <a:ext cx="5088" cy="2784"/>
            </a:xfrm>
            <a:prstGeom prst="rect">
              <a:avLst/>
            </a:prstGeom>
            <a:solidFill>
              <a:schemeClr val="bg2">
                <a:alpha val="50000"/>
              </a:schemeClr>
            </a:solidFill>
            <a:ln w="9525">
              <a:noFill/>
              <a:miter lim="800000"/>
              <a:headEnd/>
              <a:tailEnd/>
            </a:ln>
            <a:effectLst/>
          </p:spPr>
          <p:txBody>
            <a:bodyPr wrap="none" anchor="ctr"/>
            <a:lstStyle/>
            <a:p>
              <a:endParaRPr lang="en-US"/>
            </a:p>
          </p:txBody>
        </p:sp>
      </p:grpSp>
      <p:sp>
        <p:nvSpPr>
          <p:cNvPr id="11296" name="Rectangle 32"/>
          <p:cNvSpPr>
            <a:spLocks noGrp="1" noChangeArrowheads="1"/>
          </p:cNvSpPr>
          <p:nvPr>
            <p:ph type="ctrTitle" sz="quarter"/>
          </p:nvPr>
        </p:nvSpPr>
        <p:spPr>
          <a:xfrm>
            <a:off x="685800" y="1981200"/>
            <a:ext cx="7772400" cy="1143000"/>
          </a:xfrm>
        </p:spPr>
        <p:txBody>
          <a:bodyPr/>
          <a:lstStyle>
            <a:lvl1pPr>
              <a:defRPr>
                <a:latin typeface="Cambria" panose="02040503050406030204" pitchFamily="18" charset="0"/>
              </a:defRPr>
            </a:lvl1pPr>
          </a:lstStyle>
          <a:p>
            <a:r>
              <a:rPr lang="en-US" dirty="0"/>
              <a:t>Click to edit Master title style</a:t>
            </a:r>
          </a:p>
        </p:txBody>
      </p:sp>
      <p:sp>
        <p:nvSpPr>
          <p:cNvPr id="11297" name="Rectangle 33"/>
          <p:cNvSpPr>
            <a:spLocks noGrp="1" noChangeArrowheads="1"/>
          </p:cNvSpPr>
          <p:nvPr>
            <p:ph type="subTitle" sz="quarter" idx="1"/>
          </p:nvPr>
        </p:nvSpPr>
        <p:spPr>
          <a:xfrm>
            <a:off x="1371600" y="3886200"/>
            <a:ext cx="6400800" cy="1752600"/>
          </a:xfrm>
        </p:spPr>
        <p:txBody>
          <a:bodyPr anchor="ctr"/>
          <a:lstStyle>
            <a:lvl1pPr marL="0" indent="0" algn="ctr">
              <a:buFontTx/>
              <a:buNone/>
              <a:defRPr>
                <a:latin typeface="Candara" pitchFamily="34" charset="0"/>
              </a:defRPr>
            </a:lvl1pPr>
          </a:lstStyle>
          <a:p>
            <a:r>
              <a:rPr lang="en-US" dirty="0"/>
              <a:t>Click to edit Master subtitle style</a:t>
            </a:r>
          </a:p>
        </p:txBody>
      </p:sp>
      <p:sp>
        <p:nvSpPr>
          <p:cNvPr id="11298" name="Rectangle 34"/>
          <p:cNvSpPr>
            <a:spLocks noGrp="1" noChangeArrowheads="1"/>
          </p:cNvSpPr>
          <p:nvPr>
            <p:ph type="dt" sz="quarter" idx="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1299" name="Rectangle 35"/>
          <p:cNvSpPr>
            <a:spLocks noGrp="1" noChangeArrowheads="1"/>
          </p:cNvSpPr>
          <p:nvPr>
            <p:ph type="ftr" sz="quarter" idx="3"/>
          </p:nvPr>
        </p:nvSpPr>
        <p:spPr>
          <a:xfrm>
            <a:off x="3124200" y="6399213"/>
            <a:ext cx="2895600" cy="457200"/>
          </a:xfrm>
        </p:spPr>
        <p:txBody>
          <a:bodyPr/>
          <a:lstStyle>
            <a:lvl1pPr>
              <a:defRPr/>
            </a:lvl1pPr>
          </a:lstStyle>
          <a:p>
            <a:r>
              <a:rPr lang="en-US" dirty="0"/>
              <a:t>www.RevelationAndCreation.com</a:t>
            </a:r>
          </a:p>
        </p:txBody>
      </p:sp>
      <p:sp>
        <p:nvSpPr>
          <p:cNvPr id="11300" name="Rectangle 36"/>
          <p:cNvSpPr>
            <a:spLocks noGrp="1" noChangeArrowheads="1"/>
          </p:cNvSpPr>
          <p:nvPr>
            <p:ph type="sldNum" sz="quarter" idx="4"/>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2FC998E-9D9B-4B55-B181-7E2FFB79A7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www.RevelationAndCreation.com</a:t>
            </a:r>
          </a:p>
        </p:txBody>
      </p:sp>
      <p:sp>
        <p:nvSpPr>
          <p:cNvPr id="6" name="Slide Number Placeholder 5"/>
          <p:cNvSpPr>
            <a:spLocks noGrp="1"/>
          </p:cNvSpPr>
          <p:nvPr>
            <p:ph type="sldNum" sz="quarter" idx="12"/>
          </p:nvPr>
        </p:nvSpPr>
        <p:spPr/>
        <p:txBody>
          <a:bodyPr/>
          <a:lstStyle>
            <a:lvl1pPr>
              <a:defRPr/>
            </a:lvl1pPr>
          </a:lstStyle>
          <a:p>
            <a:fld id="{9DE7BEBF-94A9-4E78-B9E5-B7E513CD86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381000"/>
            <a:ext cx="56784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www.RevelationAndCreation.com</a:t>
            </a:r>
          </a:p>
        </p:txBody>
      </p:sp>
      <p:sp>
        <p:nvSpPr>
          <p:cNvPr id="6" name="Slide Number Placeholder 5"/>
          <p:cNvSpPr>
            <a:spLocks noGrp="1"/>
          </p:cNvSpPr>
          <p:nvPr>
            <p:ph type="sldNum" sz="quarter" idx="12"/>
          </p:nvPr>
        </p:nvSpPr>
        <p:spPr/>
        <p:txBody>
          <a:bodyPr/>
          <a:lstStyle>
            <a:lvl1pPr>
              <a:defRPr/>
            </a:lvl1pPr>
          </a:lstStyle>
          <a:p>
            <a:fld id="{91F6EE1D-5B31-48CE-9E72-DD57FE1D085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284163" y="358775"/>
            <a:ext cx="8577262" cy="6067425"/>
            <a:chOff x="179" y="226"/>
            <a:chExt cx="5403" cy="3822"/>
          </a:xfrm>
        </p:grpSpPr>
        <p:grpSp>
          <p:nvGrpSpPr>
            <p:cNvPr id="11267" name="Group 3"/>
            <p:cNvGrpSpPr>
              <a:grpSpLocks/>
            </p:cNvGrpSpPr>
            <p:nvPr/>
          </p:nvGrpSpPr>
          <p:grpSpPr bwMode="auto">
            <a:xfrm>
              <a:off x="179" y="226"/>
              <a:ext cx="5403" cy="3822"/>
              <a:chOff x="179" y="226"/>
              <a:chExt cx="5403" cy="3822"/>
            </a:xfrm>
          </p:grpSpPr>
          <p:sp>
            <p:nvSpPr>
              <p:cNvPr id="11268" name="Rectangle 4"/>
              <p:cNvSpPr>
                <a:spLocks noChangeArrowheads="1"/>
              </p:cNvSpPr>
              <p:nvPr/>
            </p:nvSpPr>
            <p:spPr bwMode="white">
              <a:xfrm>
                <a:off x="179" y="2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69" name="Rectangle 5"/>
              <p:cNvSpPr>
                <a:spLocks noChangeArrowheads="1"/>
              </p:cNvSpPr>
              <p:nvPr/>
            </p:nvSpPr>
            <p:spPr bwMode="white">
              <a:xfrm>
                <a:off x="179" y="3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0" name="Rectangle 6"/>
              <p:cNvSpPr>
                <a:spLocks noChangeArrowheads="1"/>
              </p:cNvSpPr>
              <p:nvPr/>
            </p:nvSpPr>
            <p:spPr bwMode="white">
              <a:xfrm>
                <a:off x="179" y="51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1" name="Rectangle 7"/>
              <p:cNvSpPr>
                <a:spLocks noChangeArrowheads="1"/>
              </p:cNvSpPr>
              <p:nvPr/>
            </p:nvSpPr>
            <p:spPr bwMode="white">
              <a:xfrm>
                <a:off x="179" y="65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2" name="Rectangle 8"/>
              <p:cNvSpPr>
                <a:spLocks noChangeArrowheads="1"/>
              </p:cNvSpPr>
              <p:nvPr/>
            </p:nvSpPr>
            <p:spPr bwMode="white">
              <a:xfrm>
                <a:off x="179" y="80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3" name="Rectangle 9"/>
              <p:cNvSpPr>
                <a:spLocks noChangeArrowheads="1"/>
              </p:cNvSpPr>
              <p:nvPr/>
            </p:nvSpPr>
            <p:spPr bwMode="white">
              <a:xfrm>
                <a:off x="179" y="94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4" name="Rectangle 10"/>
              <p:cNvSpPr>
                <a:spLocks noChangeArrowheads="1"/>
              </p:cNvSpPr>
              <p:nvPr/>
            </p:nvSpPr>
            <p:spPr bwMode="white">
              <a:xfrm>
                <a:off x="179" y="109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5" name="Rectangle 11"/>
              <p:cNvSpPr>
                <a:spLocks noChangeArrowheads="1"/>
              </p:cNvSpPr>
              <p:nvPr/>
            </p:nvSpPr>
            <p:spPr bwMode="white">
              <a:xfrm>
                <a:off x="179" y="123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6" name="Rectangle 12"/>
              <p:cNvSpPr>
                <a:spLocks noChangeArrowheads="1"/>
              </p:cNvSpPr>
              <p:nvPr/>
            </p:nvSpPr>
            <p:spPr bwMode="white">
              <a:xfrm>
                <a:off x="179" y="137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7" name="Rectangle 13"/>
              <p:cNvSpPr>
                <a:spLocks noChangeArrowheads="1"/>
              </p:cNvSpPr>
              <p:nvPr/>
            </p:nvSpPr>
            <p:spPr bwMode="white">
              <a:xfrm>
                <a:off x="179" y="152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8" name="Rectangle 14"/>
              <p:cNvSpPr>
                <a:spLocks noChangeArrowheads="1"/>
              </p:cNvSpPr>
              <p:nvPr/>
            </p:nvSpPr>
            <p:spPr bwMode="white">
              <a:xfrm>
                <a:off x="179" y="166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79" name="Rectangle 15"/>
              <p:cNvSpPr>
                <a:spLocks noChangeArrowheads="1"/>
              </p:cNvSpPr>
              <p:nvPr/>
            </p:nvSpPr>
            <p:spPr bwMode="white">
              <a:xfrm>
                <a:off x="179" y="181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0" name="Rectangle 16"/>
              <p:cNvSpPr>
                <a:spLocks noChangeArrowheads="1"/>
              </p:cNvSpPr>
              <p:nvPr/>
            </p:nvSpPr>
            <p:spPr bwMode="white">
              <a:xfrm>
                <a:off x="179" y="195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1" name="Rectangle 17"/>
              <p:cNvSpPr>
                <a:spLocks noChangeArrowheads="1"/>
              </p:cNvSpPr>
              <p:nvPr/>
            </p:nvSpPr>
            <p:spPr bwMode="white">
              <a:xfrm>
                <a:off x="179" y="209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2" name="Rectangle 18"/>
              <p:cNvSpPr>
                <a:spLocks noChangeArrowheads="1"/>
              </p:cNvSpPr>
              <p:nvPr/>
            </p:nvSpPr>
            <p:spPr bwMode="white">
              <a:xfrm>
                <a:off x="179" y="224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3" name="Rectangle 19"/>
              <p:cNvSpPr>
                <a:spLocks noChangeArrowheads="1"/>
              </p:cNvSpPr>
              <p:nvPr/>
            </p:nvSpPr>
            <p:spPr bwMode="white">
              <a:xfrm>
                <a:off x="179" y="238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4" name="Rectangle 20"/>
              <p:cNvSpPr>
                <a:spLocks noChangeArrowheads="1"/>
              </p:cNvSpPr>
              <p:nvPr/>
            </p:nvSpPr>
            <p:spPr bwMode="white">
              <a:xfrm>
                <a:off x="179" y="253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5" name="Rectangle 21"/>
              <p:cNvSpPr>
                <a:spLocks noChangeArrowheads="1"/>
              </p:cNvSpPr>
              <p:nvPr/>
            </p:nvSpPr>
            <p:spPr bwMode="white">
              <a:xfrm>
                <a:off x="179" y="267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6" name="Rectangle 22"/>
              <p:cNvSpPr>
                <a:spLocks noChangeArrowheads="1"/>
              </p:cNvSpPr>
              <p:nvPr/>
            </p:nvSpPr>
            <p:spPr bwMode="white">
              <a:xfrm>
                <a:off x="179" y="281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7" name="Rectangle 23"/>
              <p:cNvSpPr>
                <a:spLocks noChangeArrowheads="1"/>
              </p:cNvSpPr>
              <p:nvPr/>
            </p:nvSpPr>
            <p:spPr bwMode="white">
              <a:xfrm>
                <a:off x="179" y="296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8" name="Rectangle 24"/>
              <p:cNvSpPr>
                <a:spLocks noChangeArrowheads="1"/>
              </p:cNvSpPr>
              <p:nvPr/>
            </p:nvSpPr>
            <p:spPr bwMode="white">
              <a:xfrm>
                <a:off x="179" y="310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89" name="Rectangle 25"/>
              <p:cNvSpPr>
                <a:spLocks noChangeArrowheads="1"/>
              </p:cNvSpPr>
              <p:nvPr/>
            </p:nvSpPr>
            <p:spPr bwMode="white">
              <a:xfrm>
                <a:off x="179" y="325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0" name="Rectangle 26"/>
              <p:cNvSpPr>
                <a:spLocks noChangeArrowheads="1"/>
              </p:cNvSpPr>
              <p:nvPr/>
            </p:nvSpPr>
            <p:spPr bwMode="white">
              <a:xfrm>
                <a:off x="179" y="339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1" name="Rectangle 27"/>
              <p:cNvSpPr>
                <a:spLocks noChangeArrowheads="1"/>
              </p:cNvSpPr>
              <p:nvPr/>
            </p:nvSpPr>
            <p:spPr bwMode="white">
              <a:xfrm>
                <a:off x="179" y="353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2" name="Rectangle 28"/>
              <p:cNvSpPr>
                <a:spLocks noChangeArrowheads="1"/>
              </p:cNvSpPr>
              <p:nvPr/>
            </p:nvSpPr>
            <p:spPr bwMode="white">
              <a:xfrm>
                <a:off x="179" y="368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3" name="Rectangle 29"/>
              <p:cNvSpPr>
                <a:spLocks noChangeArrowheads="1"/>
              </p:cNvSpPr>
              <p:nvPr/>
            </p:nvSpPr>
            <p:spPr bwMode="white">
              <a:xfrm>
                <a:off x="179" y="38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1294" name="Rectangle 30"/>
              <p:cNvSpPr>
                <a:spLocks noChangeArrowheads="1"/>
              </p:cNvSpPr>
              <p:nvPr/>
            </p:nvSpPr>
            <p:spPr bwMode="white">
              <a:xfrm>
                <a:off x="179" y="39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grpSp>
        <p:sp>
          <p:nvSpPr>
            <p:cNvPr id="11295" name="Rectangle 31"/>
            <p:cNvSpPr>
              <a:spLocks noChangeArrowheads="1"/>
            </p:cNvSpPr>
            <p:nvPr/>
          </p:nvSpPr>
          <p:spPr bwMode="ltGray">
            <a:xfrm>
              <a:off x="336" y="960"/>
              <a:ext cx="5088" cy="2784"/>
            </a:xfrm>
            <a:prstGeom prst="rect">
              <a:avLst/>
            </a:prstGeom>
            <a:solidFill>
              <a:schemeClr val="bg2">
                <a:alpha val="50000"/>
              </a:schemeClr>
            </a:solidFill>
            <a:ln w="9525">
              <a:noFill/>
              <a:miter lim="800000"/>
              <a:headEnd/>
              <a:tailEnd/>
            </a:ln>
            <a:effectLst/>
          </p:spPr>
          <p:txBody>
            <a:bodyPr wrap="none" anchor="ctr"/>
            <a:lstStyle/>
            <a:p>
              <a:endParaRPr lang="en-US"/>
            </a:p>
          </p:txBody>
        </p:sp>
      </p:grpSp>
      <p:sp>
        <p:nvSpPr>
          <p:cNvPr id="11296" name="Rectangle 32"/>
          <p:cNvSpPr>
            <a:spLocks noGrp="1" noChangeArrowheads="1"/>
          </p:cNvSpPr>
          <p:nvPr>
            <p:ph type="ctrTitle" sz="quarter"/>
          </p:nvPr>
        </p:nvSpPr>
        <p:spPr>
          <a:xfrm>
            <a:off x="685800" y="1981200"/>
            <a:ext cx="7772400" cy="1143000"/>
          </a:xfrm>
        </p:spPr>
        <p:txBody>
          <a:bodyPr/>
          <a:lstStyle>
            <a:lvl1pPr>
              <a:defRPr>
                <a:latin typeface="Cambria" panose="02040503050406030204" pitchFamily="18" charset="0"/>
              </a:defRPr>
            </a:lvl1pPr>
          </a:lstStyle>
          <a:p>
            <a:r>
              <a:rPr lang="en-US" dirty="0"/>
              <a:t>Click to edit Master title style</a:t>
            </a:r>
          </a:p>
        </p:txBody>
      </p:sp>
      <p:sp>
        <p:nvSpPr>
          <p:cNvPr id="11297" name="Rectangle 33"/>
          <p:cNvSpPr>
            <a:spLocks noGrp="1" noChangeArrowheads="1"/>
          </p:cNvSpPr>
          <p:nvPr>
            <p:ph type="subTitle" sz="quarter" idx="1"/>
          </p:nvPr>
        </p:nvSpPr>
        <p:spPr>
          <a:xfrm>
            <a:off x="1371600" y="3886200"/>
            <a:ext cx="6400800" cy="1752600"/>
          </a:xfrm>
        </p:spPr>
        <p:txBody>
          <a:bodyPr anchor="ctr"/>
          <a:lstStyle>
            <a:lvl1pPr marL="0" indent="0" algn="ctr">
              <a:buFontTx/>
              <a:buNone/>
              <a:defRPr>
                <a:latin typeface="Candara" pitchFamily="34" charset="0"/>
              </a:defRPr>
            </a:lvl1pPr>
          </a:lstStyle>
          <a:p>
            <a:r>
              <a:rPr lang="en-US" dirty="0"/>
              <a:t>Click to edit Master subtitle style</a:t>
            </a:r>
          </a:p>
        </p:txBody>
      </p:sp>
      <p:sp>
        <p:nvSpPr>
          <p:cNvPr id="11298" name="Rectangle 34"/>
          <p:cNvSpPr>
            <a:spLocks noGrp="1" noChangeArrowheads="1"/>
          </p:cNvSpPr>
          <p:nvPr>
            <p:ph type="dt" sz="quarter" idx="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1299" name="Rectangle 35"/>
          <p:cNvSpPr>
            <a:spLocks noGrp="1" noChangeArrowheads="1"/>
          </p:cNvSpPr>
          <p:nvPr>
            <p:ph type="ftr" sz="quarter" idx="3"/>
          </p:nvPr>
        </p:nvSpPr>
        <p:spPr>
          <a:xfrm>
            <a:off x="3124200" y="6399213"/>
            <a:ext cx="2895600" cy="457200"/>
          </a:xfrm>
        </p:spPr>
        <p:txBody>
          <a:bodyPr/>
          <a:lstStyle>
            <a:lvl1pPr>
              <a:defRPr/>
            </a:lvl1pPr>
          </a:lstStyle>
          <a:p>
            <a:r>
              <a:rPr lang="en-US"/>
              <a:t>www.RevelationAndCreation.com</a:t>
            </a:r>
          </a:p>
        </p:txBody>
      </p:sp>
      <p:sp>
        <p:nvSpPr>
          <p:cNvPr id="11300" name="Rectangle 36"/>
          <p:cNvSpPr>
            <a:spLocks noGrp="1" noChangeArrowheads="1"/>
          </p:cNvSpPr>
          <p:nvPr>
            <p:ph type="sldNum" sz="quarter" idx="4"/>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2FC998E-9D9B-4B55-B181-7E2FFB79A7CD}" type="slidenum">
              <a:rPr lang="en-US" smtClean="0"/>
              <a:pPr/>
              <a:t>‹#›</a:t>
            </a:fld>
            <a:endParaRPr lang="en-US" dirty="0"/>
          </a:p>
        </p:txBody>
      </p:sp>
    </p:spTree>
    <p:extLst>
      <p:ext uri="{BB962C8B-B14F-4D97-AF65-F5344CB8AC3E}">
        <p14:creationId xmlns:p14="http://schemas.microsoft.com/office/powerpoint/2010/main" val="12095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www.RevelationAndCreation.com</a:t>
            </a:r>
          </a:p>
        </p:txBody>
      </p:sp>
      <p:sp>
        <p:nvSpPr>
          <p:cNvPr id="6" name="Slide Number Placeholder 5"/>
          <p:cNvSpPr>
            <a:spLocks noGrp="1"/>
          </p:cNvSpPr>
          <p:nvPr>
            <p:ph type="sldNum" sz="quarter" idx="12"/>
          </p:nvPr>
        </p:nvSpPr>
        <p:spPr/>
        <p:txBody>
          <a:bodyPr/>
          <a:lstStyle>
            <a:lvl1pPr>
              <a:defRPr/>
            </a:lvl1pPr>
          </a:lstStyle>
          <a:p>
            <a:fld id="{9E871152-8A3F-4A05-A805-DDD33DAFB495}" type="slidenum">
              <a:rPr lang="en-US"/>
              <a:pPr/>
              <a:t>‹#›</a:t>
            </a:fld>
            <a:endParaRPr lang="en-US"/>
          </a:p>
        </p:txBody>
      </p:sp>
    </p:spTree>
    <p:extLst>
      <p:ext uri="{BB962C8B-B14F-4D97-AF65-F5344CB8AC3E}">
        <p14:creationId xmlns:p14="http://schemas.microsoft.com/office/powerpoint/2010/main" val="51256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www.RevelationAndCreation.com</a:t>
            </a:r>
          </a:p>
        </p:txBody>
      </p:sp>
      <p:sp>
        <p:nvSpPr>
          <p:cNvPr id="6" name="Slide Number Placeholder 5"/>
          <p:cNvSpPr>
            <a:spLocks noGrp="1"/>
          </p:cNvSpPr>
          <p:nvPr>
            <p:ph type="sldNum" sz="quarter" idx="12"/>
          </p:nvPr>
        </p:nvSpPr>
        <p:spPr/>
        <p:txBody>
          <a:bodyPr/>
          <a:lstStyle>
            <a:lvl1pPr>
              <a:defRPr/>
            </a:lvl1pPr>
          </a:lstStyle>
          <a:p>
            <a:fld id="{7843BFFC-BD86-4546-A49F-5801508749A3}" type="slidenum">
              <a:rPr lang="en-US"/>
              <a:pPr/>
              <a:t>‹#›</a:t>
            </a:fld>
            <a:endParaRPr lang="en-US"/>
          </a:p>
        </p:txBody>
      </p:sp>
    </p:spTree>
    <p:extLst>
      <p:ext uri="{BB962C8B-B14F-4D97-AF65-F5344CB8AC3E}">
        <p14:creationId xmlns:p14="http://schemas.microsoft.com/office/powerpoint/2010/main" val="305934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3"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6613"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www.RevelationAndCreation.com</a:t>
            </a:r>
          </a:p>
        </p:txBody>
      </p:sp>
      <p:sp>
        <p:nvSpPr>
          <p:cNvPr id="7" name="Slide Number Placeholder 6"/>
          <p:cNvSpPr>
            <a:spLocks noGrp="1"/>
          </p:cNvSpPr>
          <p:nvPr>
            <p:ph type="sldNum" sz="quarter" idx="12"/>
          </p:nvPr>
        </p:nvSpPr>
        <p:spPr/>
        <p:txBody>
          <a:bodyPr/>
          <a:lstStyle>
            <a:lvl1pPr>
              <a:defRPr/>
            </a:lvl1pPr>
          </a:lstStyle>
          <a:p>
            <a:fld id="{A95308E2-0069-44F2-BA0A-08B6B288CD8F}" type="slidenum">
              <a:rPr lang="en-US"/>
              <a:pPr/>
              <a:t>‹#›</a:t>
            </a:fld>
            <a:endParaRPr lang="en-US"/>
          </a:p>
        </p:txBody>
      </p:sp>
    </p:spTree>
    <p:extLst>
      <p:ext uri="{BB962C8B-B14F-4D97-AF65-F5344CB8AC3E}">
        <p14:creationId xmlns:p14="http://schemas.microsoft.com/office/powerpoint/2010/main" val="2077692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www.RevelationAndCreation.com</a:t>
            </a:r>
          </a:p>
        </p:txBody>
      </p:sp>
      <p:sp>
        <p:nvSpPr>
          <p:cNvPr id="9" name="Slide Number Placeholder 8"/>
          <p:cNvSpPr>
            <a:spLocks noGrp="1"/>
          </p:cNvSpPr>
          <p:nvPr>
            <p:ph type="sldNum" sz="quarter" idx="12"/>
          </p:nvPr>
        </p:nvSpPr>
        <p:spPr/>
        <p:txBody>
          <a:bodyPr/>
          <a:lstStyle>
            <a:lvl1pPr>
              <a:defRPr/>
            </a:lvl1pPr>
          </a:lstStyle>
          <a:p>
            <a:fld id="{DE26AB5F-FD91-4FED-B91E-E00E8ABD6AA6}" type="slidenum">
              <a:rPr lang="en-US"/>
              <a:pPr/>
              <a:t>‹#›</a:t>
            </a:fld>
            <a:endParaRPr lang="en-US"/>
          </a:p>
        </p:txBody>
      </p:sp>
    </p:spTree>
    <p:extLst>
      <p:ext uri="{BB962C8B-B14F-4D97-AF65-F5344CB8AC3E}">
        <p14:creationId xmlns:p14="http://schemas.microsoft.com/office/powerpoint/2010/main" val="200556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www.RevelationAndCreation.com</a:t>
            </a:r>
          </a:p>
        </p:txBody>
      </p:sp>
      <p:sp>
        <p:nvSpPr>
          <p:cNvPr id="5" name="Slide Number Placeholder 4"/>
          <p:cNvSpPr>
            <a:spLocks noGrp="1"/>
          </p:cNvSpPr>
          <p:nvPr>
            <p:ph type="sldNum" sz="quarter" idx="12"/>
          </p:nvPr>
        </p:nvSpPr>
        <p:spPr/>
        <p:txBody>
          <a:bodyPr/>
          <a:lstStyle>
            <a:lvl1pPr>
              <a:defRPr/>
            </a:lvl1pPr>
          </a:lstStyle>
          <a:p>
            <a:fld id="{363BD4BF-8FFB-47C1-815C-975A17955AE9}" type="slidenum">
              <a:rPr lang="en-US"/>
              <a:pPr/>
              <a:t>‹#›</a:t>
            </a:fld>
            <a:endParaRPr lang="en-US"/>
          </a:p>
        </p:txBody>
      </p:sp>
    </p:spTree>
    <p:extLst>
      <p:ext uri="{BB962C8B-B14F-4D97-AF65-F5344CB8AC3E}">
        <p14:creationId xmlns:p14="http://schemas.microsoft.com/office/powerpoint/2010/main" val="4063780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www.RevelationAndCreation.com</a:t>
            </a:r>
          </a:p>
        </p:txBody>
      </p:sp>
      <p:sp>
        <p:nvSpPr>
          <p:cNvPr id="4" name="Slide Number Placeholder 3"/>
          <p:cNvSpPr>
            <a:spLocks noGrp="1"/>
          </p:cNvSpPr>
          <p:nvPr>
            <p:ph type="sldNum" sz="quarter" idx="12"/>
          </p:nvPr>
        </p:nvSpPr>
        <p:spPr/>
        <p:txBody>
          <a:bodyPr/>
          <a:lstStyle>
            <a:lvl1pPr>
              <a:defRPr/>
            </a:lvl1pPr>
          </a:lstStyle>
          <a:p>
            <a:fld id="{D77135DB-3082-428F-98D0-E8AE6D5E67DC}" type="slidenum">
              <a:rPr lang="en-US"/>
              <a:pPr/>
              <a:t>‹#›</a:t>
            </a:fld>
            <a:endParaRPr lang="en-US"/>
          </a:p>
        </p:txBody>
      </p:sp>
    </p:spTree>
    <p:extLst>
      <p:ext uri="{BB962C8B-B14F-4D97-AF65-F5344CB8AC3E}">
        <p14:creationId xmlns:p14="http://schemas.microsoft.com/office/powerpoint/2010/main" val="1544481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www.RevelationAndCreation.com</a:t>
            </a:r>
          </a:p>
        </p:txBody>
      </p:sp>
      <p:sp>
        <p:nvSpPr>
          <p:cNvPr id="7" name="Slide Number Placeholder 6"/>
          <p:cNvSpPr>
            <a:spLocks noGrp="1"/>
          </p:cNvSpPr>
          <p:nvPr>
            <p:ph type="sldNum" sz="quarter" idx="12"/>
          </p:nvPr>
        </p:nvSpPr>
        <p:spPr/>
        <p:txBody>
          <a:bodyPr/>
          <a:lstStyle>
            <a:lvl1pPr>
              <a:defRPr/>
            </a:lvl1pPr>
          </a:lstStyle>
          <a:p>
            <a:fld id="{5563F352-FBB6-41B6-AC49-F2A841ADCBCD}" type="slidenum">
              <a:rPr lang="en-US"/>
              <a:pPr/>
              <a:t>‹#›</a:t>
            </a:fld>
            <a:endParaRPr lang="en-US"/>
          </a:p>
        </p:txBody>
      </p:sp>
    </p:spTree>
    <p:extLst>
      <p:ext uri="{BB962C8B-B14F-4D97-AF65-F5344CB8AC3E}">
        <p14:creationId xmlns:p14="http://schemas.microsoft.com/office/powerpoint/2010/main" val="388667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www.RevelationAndCreation.com</a:t>
            </a:r>
          </a:p>
        </p:txBody>
      </p:sp>
      <p:sp>
        <p:nvSpPr>
          <p:cNvPr id="6" name="Slide Number Placeholder 5"/>
          <p:cNvSpPr>
            <a:spLocks noGrp="1"/>
          </p:cNvSpPr>
          <p:nvPr>
            <p:ph type="sldNum" sz="quarter" idx="12"/>
          </p:nvPr>
        </p:nvSpPr>
        <p:spPr/>
        <p:txBody>
          <a:bodyPr/>
          <a:lstStyle>
            <a:lvl1pPr>
              <a:defRPr/>
            </a:lvl1pPr>
          </a:lstStyle>
          <a:p>
            <a:fld id="{9E871152-8A3F-4A05-A805-DDD33DAFB49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www.RevelationAndCreation.com</a:t>
            </a:r>
          </a:p>
        </p:txBody>
      </p:sp>
      <p:sp>
        <p:nvSpPr>
          <p:cNvPr id="7" name="Slide Number Placeholder 6"/>
          <p:cNvSpPr>
            <a:spLocks noGrp="1"/>
          </p:cNvSpPr>
          <p:nvPr>
            <p:ph type="sldNum" sz="quarter" idx="12"/>
          </p:nvPr>
        </p:nvSpPr>
        <p:spPr/>
        <p:txBody>
          <a:bodyPr/>
          <a:lstStyle>
            <a:lvl1pPr>
              <a:defRPr/>
            </a:lvl1pPr>
          </a:lstStyle>
          <a:p>
            <a:fld id="{4987C7CF-0C49-4E78-B1C5-78D3B7716C86}" type="slidenum">
              <a:rPr lang="en-US"/>
              <a:pPr/>
              <a:t>‹#›</a:t>
            </a:fld>
            <a:endParaRPr lang="en-US"/>
          </a:p>
        </p:txBody>
      </p:sp>
    </p:spTree>
    <p:extLst>
      <p:ext uri="{BB962C8B-B14F-4D97-AF65-F5344CB8AC3E}">
        <p14:creationId xmlns:p14="http://schemas.microsoft.com/office/powerpoint/2010/main" val="86872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www.RevelationAndCreation.com</a:t>
            </a:r>
          </a:p>
        </p:txBody>
      </p:sp>
      <p:sp>
        <p:nvSpPr>
          <p:cNvPr id="6" name="Slide Number Placeholder 5"/>
          <p:cNvSpPr>
            <a:spLocks noGrp="1"/>
          </p:cNvSpPr>
          <p:nvPr>
            <p:ph type="sldNum" sz="quarter" idx="12"/>
          </p:nvPr>
        </p:nvSpPr>
        <p:spPr/>
        <p:txBody>
          <a:bodyPr/>
          <a:lstStyle>
            <a:lvl1pPr>
              <a:defRPr/>
            </a:lvl1pPr>
          </a:lstStyle>
          <a:p>
            <a:fld id="{9DE7BEBF-94A9-4E78-B9E5-B7E513CD86D1}" type="slidenum">
              <a:rPr lang="en-US"/>
              <a:pPr/>
              <a:t>‹#›</a:t>
            </a:fld>
            <a:endParaRPr lang="en-US"/>
          </a:p>
        </p:txBody>
      </p:sp>
    </p:spTree>
    <p:extLst>
      <p:ext uri="{BB962C8B-B14F-4D97-AF65-F5344CB8AC3E}">
        <p14:creationId xmlns:p14="http://schemas.microsoft.com/office/powerpoint/2010/main" val="939736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4213" y="381000"/>
            <a:ext cx="5678487" cy="5562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www.RevelationAndCreation.com</a:t>
            </a:r>
          </a:p>
        </p:txBody>
      </p:sp>
      <p:sp>
        <p:nvSpPr>
          <p:cNvPr id="6" name="Slide Number Placeholder 5"/>
          <p:cNvSpPr>
            <a:spLocks noGrp="1"/>
          </p:cNvSpPr>
          <p:nvPr>
            <p:ph type="sldNum" sz="quarter" idx="12"/>
          </p:nvPr>
        </p:nvSpPr>
        <p:spPr/>
        <p:txBody>
          <a:bodyPr/>
          <a:lstStyle>
            <a:lvl1pPr>
              <a:defRPr/>
            </a:lvl1pPr>
          </a:lstStyle>
          <a:p>
            <a:fld id="{91F6EE1D-5B31-48CE-9E72-DD57FE1D0855}" type="slidenum">
              <a:rPr lang="en-US"/>
              <a:pPr/>
              <a:t>‹#›</a:t>
            </a:fld>
            <a:endParaRPr lang="en-US"/>
          </a:p>
        </p:txBody>
      </p:sp>
    </p:spTree>
    <p:extLst>
      <p:ext uri="{BB962C8B-B14F-4D97-AF65-F5344CB8AC3E}">
        <p14:creationId xmlns:p14="http://schemas.microsoft.com/office/powerpoint/2010/main" val="5848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www.RevelationAndCreation.com</a:t>
            </a:r>
          </a:p>
        </p:txBody>
      </p:sp>
      <p:sp>
        <p:nvSpPr>
          <p:cNvPr id="6" name="Slide Number Placeholder 5"/>
          <p:cNvSpPr>
            <a:spLocks noGrp="1"/>
          </p:cNvSpPr>
          <p:nvPr>
            <p:ph type="sldNum" sz="quarter" idx="12"/>
          </p:nvPr>
        </p:nvSpPr>
        <p:spPr/>
        <p:txBody>
          <a:bodyPr/>
          <a:lstStyle>
            <a:lvl1pPr>
              <a:defRPr/>
            </a:lvl1pPr>
          </a:lstStyle>
          <a:p>
            <a:fld id="{7843BFFC-BD86-4546-A49F-5801508749A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3"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6613"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www.RevelationAndCreation.com</a:t>
            </a:r>
          </a:p>
        </p:txBody>
      </p:sp>
      <p:sp>
        <p:nvSpPr>
          <p:cNvPr id="7" name="Slide Number Placeholder 6"/>
          <p:cNvSpPr>
            <a:spLocks noGrp="1"/>
          </p:cNvSpPr>
          <p:nvPr>
            <p:ph type="sldNum" sz="quarter" idx="12"/>
          </p:nvPr>
        </p:nvSpPr>
        <p:spPr/>
        <p:txBody>
          <a:bodyPr/>
          <a:lstStyle>
            <a:lvl1pPr>
              <a:defRPr/>
            </a:lvl1pPr>
          </a:lstStyle>
          <a:p>
            <a:fld id="{A95308E2-0069-44F2-BA0A-08B6B288CD8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www.RevelationAndCreation.com</a:t>
            </a:r>
          </a:p>
        </p:txBody>
      </p:sp>
      <p:sp>
        <p:nvSpPr>
          <p:cNvPr id="9" name="Slide Number Placeholder 8"/>
          <p:cNvSpPr>
            <a:spLocks noGrp="1"/>
          </p:cNvSpPr>
          <p:nvPr>
            <p:ph type="sldNum" sz="quarter" idx="12"/>
          </p:nvPr>
        </p:nvSpPr>
        <p:spPr/>
        <p:txBody>
          <a:bodyPr/>
          <a:lstStyle>
            <a:lvl1pPr>
              <a:defRPr/>
            </a:lvl1pPr>
          </a:lstStyle>
          <a:p>
            <a:fld id="{DE26AB5F-FD91-4FED-B91E-E00E8ABD6AA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www.RevelationAndCreation.com</a:t>
            </a:r>
          </a:p>
        </p:txBody>
      </p:sp>
      <p:sp>
        <p:nvSpPr>
          <p:cNvPr id="5" name="Slide Number Placeholder 4"/>
          <p:cNvSpPr>
            <a:spLocks noGrp="1"/>
          </p:cNvSpPr>
          <p:nvPr>
            <p:ph type="sldNum" sz="quarter" idx="12"/>
          </p:nvPr>
        </p:nvSpPr>
        <p:spPr/>
        <p:txBody>
          <a:bodyPr/>
          <a:lstStyle>
            <a:lvl1pPr>
              <a:defRPr/>
            </a:lvl1pPr>
          </a:lstStyle>
          <a:p>
            <a:fld id="{363BD4BF-8FFB-47C1-815C-975A17955AE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www.RevelationAndCreation.com</a:t>
            </a:r>
          </a:p>
        </p:txBody>
      </p:sp>
      <p:sp>
        <p:nvSpPr>
          <p:cNvPr id="4" name="Slide Number Placeholder 3"/>
          <p:cNvSpPr>
            <a:spLocks noGrp="1"/>
          </p:cNvSpPr>
          <p:nvPr>
            <p:ph type="sldNum" sz="quarter" idx="12"/>
          </p:nvPr>
        </p:nvSpPr>
        <p:spPr/>
        <p:txBody>
          <a:bodyPr/>
          <a:lstStyle>
            <a:lvl1pPr>
              <a:defRPr/>
            </a:lvl1pPr>
          </a:lstStyle>
          <a:p>
            <a:fld id="{D77135DB-3082-428F-98D0-E8AE6D5E67D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www.RevelationAndCreation.com</a:t>
            </a:r>
          </a:p>
        </p:txBody>
      </p:sp>
      <p:sp>
        <p:nvSpPr>
          <p:cNvPr id="7" name="Slide Number Placeholder 6"/>
          <p:cNvSpPr>
            <a:spLocks noGrp="1"/>
          </p:cNvSpPr>
          <p:nvPr>
            <p:ph type="sldNum" sz="quarter" idx="12"/>
          </p:nvPr>
        </p:nvSpPr>
        <p:spPr/>
        <p:txBody>
          <a:bodyPr/>
          <a:lstStyle>
            <a:lvl1pPr>
              <a:defRPr/>
            </a:lvl1pPr>
          </a:lstStyle>
          <a:p>
            <a:fld id="{5563F352-FBB6-41B6-AC49-F2A841ADCB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www.RevelationAndCreation.com</a:t>
            </a:r>
          </a:p>
        </p:txBody>
      </p:sp>
      <p:sp>
        <p:nvSpPr>
          <p:cNvPr id="7" name="Slide Number Placeholder 6"/>
          <p:cNvSpPr>
            <a:spLocks noGrp="1"/>
          </p:cNvSpPr>
          <p:nvPr>
            <p:ph type="sldNum" sz="quarter" idx="12"/>
          </p:nvPr>
        </p:nvSpPr>
        <p:spPr/>
        <p:txBody>
          <a:bodyPr/>
          <a:lstStyle>
            <a:lvl1pPr>
              <a:defRPr/>
            </a:lvl1pPr>
          </a:lstStyle>
          <a:p>
            <a:fld id="{4987C7CF-0C49-4E78-B1C5-78D3B7716C8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folHlink"/>
            </a:gs>
            <a:gs pos="100000">
              <a:schemeClr val="bg2"/>
            </a:gs>
          </a:gsLst>
          <a:lin ang="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284163" y="358775"/>
            <a:ext cx="8577262" cy="6067425"/>
            <a:chOff x="179" y="226"/>
            <a:chExt cx="5403" cy="3822"/>
          </a:xfrm>
        </p:grpSpPr>
        <p:grpSp>
          <p:nvGrpSpPr>
            <p:cNvPr id="10243" name="Group 3"/>
            <p:cNvGrpSpPr>
              <a:grpSpLocks/>
            </p:cNvGrpSpPr>
            <p:nvPr/>
          </p:nvGrpSpPr>
          <p:grpSpPr bwMode="auto">
            <a:xfrm>
              <a:off x="179" y="226"/>
              <a:ext cx="5403" cy="3822"/>
              <a:chOff x="179" y="226"/>
              <a:chExt cx="5403" cy="3822"/>
            </a:xfrm>
          </p:grpSpPr>
          <p:sp>
            <p:nvSpPr>
              <p:cNvPr id="10244" name="Rectangle 4"/>
              <p:cNvSpPr>
                <a:spLocks noChangeArrowheads="1"/>
              </p:cNvSpPr>
              <p:nvPr/>
            </p:nvSpPr>
            <p:spPr bwMode="hidden">
              <a:xfrm>
                <a:off x="179" y="2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5" name="Rectangle 5"/>
              <p:cNvSpPr>
                <a:spLocks noChangeArrowheads="1"/>
              </p:cNvSpPr>
              <p:nvPr/>
            </p:nvSpPr>
            <p:spPr bwMode="hidden">
              <a:xfrm>
                <a:off x="179" y="3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6" name="Rectangle 6"/>
              <p:cNvSpPr>
                <a:spLocks noChangeArrowheads="1"/>
              </p:cNvSpPr>
              <p:nvPr/>
            </p:nvSpPr>
            <p:spPr bwMode="hidden">
              <a:xfrm>
                <a:off x="179" y="51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7" name="Rectangle 7"/>
              <p:cNvSpPr>
                <a:spLocks noChangeArrowheads="1"/>
              </p:cNvSpPr>
              <p:nvPr/>
            </p:nvSpPr>
            <p:spPr bwMode="hidden">
              <a:xfrm>
                <a:off x="179" y="65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8" name="Rectangle 8"/>
              <p:cNvSpPr>
                <a:spLocks noChangeArrowheads="1"/>
              </p:cNvSpPr>
              <p:nvPr/>
            </p:nvSpPr>
            <p:spPr bwMode="hidden">
              <a:xfrm>
                <a:off x="179" y="80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9" name="Rectangle 9"/>
              <p:cNvSpPr>
                <a:spLocks noChangeArrowheads="1"/>
              </p:cNvSpPr>
              <p:nvPr/>
            </p:nvSpPr>
            <p:spPr bwMode="hidden">
              <a:xfrm>
                <a:off x="179" y="94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0" name="Rectangle 10"/>
              <p:cNvSpPr>
                <a:spLocks noChangeArrowheads="1"/>
              </p:cNvSpPr>
              <p:nvPr/>
            </p:nvSpPr>
            <p:spPr bwMode="hidden">
              <a:xfrm>
                <a:off x="179" y="109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1" name="Rectangle 11"/>
              <p:cNvSpPr>
                <a:spLocks noChangeArrowheads="1"/>
              </p:cNvSpPr>
              <p:nvPr/>
            </p:nvSpPr>
            <p:spPr bwMode="hidden">
              <a:xfrm>
                <a:off x="179" y="123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2" name="Rectangle 12"/>
              <p:cNvSpPr>
                <a:spLocks noChangeArrowheads="1"/>
              </p:cNvSpPr>
              <p:nvPr/>
            </p:nvSpPr>
            <p:spPr bwMode="hidden">
              <a:xfrm>
                <a:off x="179" y="137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3" name="Rectangle 13"/>
              <p:cNvSpPr>
                <a:spLocks noChangeArrowheads="1"/>
              </p:cNvSpPr>
              <p:nvPr/>
            </p:nvSpPr>
            <p:spPr bwMode="hidden">
              <a:xfrm>
                <a:off x="179" y="152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4" name="Rectangle 14"/>
              <p:cNvSpPr>
                <a:spLocks noChangeArrowheads="1"/>
              </p:cNvSpPr>
              <p:nvPr/>
            </p:nvSpPr>
            <p:spPr bwMode="hidden">
              <a:xfrm>
                <a:off x="179" y="166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5" name="Rectangle 15"/>
              <p:cNvSpPr>
                <a:spLocks noChangeArrowheads="1"/>
              </p:cNvSpPr>
              <p:nvPr/>
            </p:nvSpPr>
            <p:spPr bwMode="hidden">
              <a:xfrm>
                <a:off x="179" y="181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6" name="Rectangle 16"/>
              <p:cNvSpPr>
                <a:spLocks noChangeArrowheads="1"/>
              </p:cNvSpPr>
              <p:nvPr/>
            </p:nvSpPr>
            <p:spPr bwMode="hidden">
              <a:xfrm>
                <a:off x="179" y="195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7" name="Rectangle 17"/>
              <p:cNvSpPr>
                <a:spLocks noChangeArrowheads="1"/>
              </p:cNvSpPr>
              <p:nvPr/>
            </p:nvSpPr>
            <p:spPr bwMode="hidden">
              <a:xfrm>
                <a:off x="179" y="209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8" name="Rectangle 18"/>
              <p:cNvSpPr>
                <a:spLocks noChangeArrowheads="1"/>
              </p:cNvSpPr>
              <p:nvPr/>
            </p:nvSpPr>
            <p:spPr bwMode="hidden">
              <a:xfrm>
                <a:off x="179" y="224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9" name="Rectangle 19"/>
              <p:cNvSpPr>
                <a:spLocks noChangeArrowheads="1"/>
              </p:cNvSpPr>
              <p:nvPr/>
            </p:nvSpPr>
            <p:spPr bwMode="hidden">
              <a:xfrm>
                <a:off x="179" y="238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0" name="Rectangle 20"/>
              <p:cNvSpPr>
                <a:spLocks noChangeArrowheads="1"/>
              </p:cNvSpPr>
              <p:nvPr/>
            </p:nvSpPr>
            <p:spPr bwMode="hidden">
              <a:xfrm>
                <a:off x="179" y="253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1" name="Rectangle 21"/>
              <p:cNvSpPr>
                <a:spLocks noChangeArrowheads="1"/>
              </p:cNvSpPr>
              <p:nvPr/>
            </p:nvSpPr>
            <p:spPr bwMode="hidden">
              <a:xfrm>
                <a:off x="179" y="267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2" name="Rectangle 22"/>
              <p:cNvSpPr>
                <a:spLocks noChangeArrowheads="1"/>
              </p:cNvSpPr>
              <p:nvPr/>
            </p:nvSpPr>
            <p:spPr bwMode="hidden">
              <a:xfrm>
                <a:off x="179" y="281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3" name="Rectangle 23"/>
              <p:cNvSpPr>
                <a:spLocks noChangeArrowheads="1"/>
              </p:cNvSpPr>
              <p:nvPr/>
            </p:nvSpPr>
            <p:spPr bwMode="hidden">
              <a:xfrm>
                <a:off x="179" y="296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4" name="Rectangle 24"/>
              <p:cNvSpPr>
                <a:spLocks noChangeArrowheads="1"/>
              </p:cNvSpPr>
              <p:nvPr/>
            </p:nvSpPr>
            <p:spPr bwMode="hidden">
              <a:xfrm>
                <a:off x="179" y="310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5" name="Rectangle 25"/>
              <p:cNvSpPr>
                <a:spLocks noChangeArrowheads="1"/>
              </p:cNvSpPr>
              <p:nvPr/>
            </p:nvSpPr>
            <p:spPr bwMode="hidden">
              <a:xfrm>
                <a:off x="179" y="325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6" name="Rectangle 26"/>
              <p:cNvSpPr>
                <a:spLocks noChangeArrowheads="1"/>
              </p:cNvSpPr>
              <p:nvPr/>
            </p:nvSpPr>
            <p:spPr bwMode="hidden">
              <a:xfrm>
                <a:off x="179" y="339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7" name="Rectangle 27"/>
              <p:cNvSpPr>
                <a:spLocks noChangeArrowheads="1"/>
              </p:cNvSpPr>
              <p:nvPr/>
            </p:nvSpPr>
            <p:spPr bwMode="hidden">
              <a:xfrm>
                <a:off x="179" y="353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8" name="Rectangle 28"/>
              <p:cNvSpPr>
                <a:spLocks noChangeArrowheads="1"/>
              </p:cNvSpPr>
              <p:nvPr/>
            </p:nvSpPr>
            <p:spPr bwMode="hidden">
              <a:xfrm>
                <a:off x="179" y="368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9" name="Rectangle 29"/>
              <p:cNvSpPr>
                <a:spLocks noChangeArrowheads="1"/>
              </p:cNvSpPr>
              <p:nvPr/>
            </p:nvSpPr>
            <p:spPr bwMode="hidden">
              <a:xfrm>
                <a:off x="179" y="38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70" name="Rectangle 30"/>
              <p:cNvSpPr>
                <a:spLocks noChangeArrowheads="1"/>
              </p:cNvSpPr>
              <p:nvPr/>
            </p:nvSpPr>
            <p:spPr bwMode="hidden">
              <a:xfrm>
                <a:off x="179" y="39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grpSp>
        <p:sp>
          <p:nvSpPr>
            <p:cNvPr id="10271" name="Rectangle 31"/>
            <p:cNvSpPr>
              <a:spLocks noChangeArrowheads="1"/>
            </p:cNvSpPr>
            <p:nvPr/>
          </p:nvSpPr>
          <p:spPr bwMode="grayWhite">
            <a:xfrm>
              <a:off x="292" y="1012"/>
              <a:ext cx="5176" cy="2968"/>
            </a:xfrm>
            <a:prstGeom prst="rect">
              <a:avLst/>
            </a:prstGeom>
            <a:solidFill>
              <a:schemeClr val="bg1"/>
            </a:solidFill>
            <a:ln w="12700">
              <a:solidFill>
                <a:schemeClr val="tx2"/>
              </a:solidFill>
              <a:miter lim="800000"/>
              <a:headEnd/>
              <a:tailEnd/>
            </a:ln>
            <a:effectLst/>
          </p:spPr>
          <p:txBody>
            <a:bodyPr wrap="none" anchor="ctr"/>
            <a:lstStyle/>
            <a:p>
              <a:endParaRPr lang="en-US"/>
            </a:p>
          </p:txBody>
        </p:sp>
      </p:grpSp>
      <p:sp>
        <p:nvSpPr>
          <p:cNvPr id="10272" name="Rectangle 32"/>
          <p:cNvSpPr>
            <a:spLocks noGrp="1" noChangeArrowheads="1"/>
          </p:cNvSpPr>
          <p:nvPr>
            <p:ph type="title"/>
          </p:nvPr>
        </p:nvSpPr>
        <p:spPr bwMode="auto">
          <a:xfrm>
            <a:off x="685800" y="381000"/>
            <a:ext cx="7772400" cy="1143000"/>
          </a:xfrm>
          <a:prstGeom prst="rect">
            <a:avLst/>
          </a:prstGeom>
          <a:noFill/>
          <a:ln w="9525">
            <a:noFill/>
            <a:miter lim="800000"/>
            <a:headEnd/>
            <a:tailEnd/>
          </a:ln>
          <a:effectLst>
            <a:outerShdw dist="35921"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3" name="Rectangle 33"/>
          <p:cNvSpPr>
            <a:spLocks noGrp="1" noChangeArrowheads="1"/>
          </p:cNvSpPr>
          <p:nvPr>
            <p:ph type="body" idx="1"/>
          </p:nvPr>
        </p:nvSpPr>
        <p:spPr bwMode="auto">
          <a:xfrm>
            <a:off x="684213"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4" name="Rectangle 3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0275" name="Rectangle 35"/>
          <p:cNvSpPr>
            <a:spLocks noGrp="1" noChangeArrowheads="1"/>
          </p:cNvSpPr>
          <p:nvPr>
            <p:ph type="ftr" sz="quarter" idx="3"/>
          </p:nvPr>
        </p:nvSpPr>
        <p:spPr bwMode="auto">
          <a:xfrm>
            <a:off x="2895600" y="6399213"/>
            <a:ext cx="3429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www.RevelationAndCreation.com</a:t>
            </a:r>
          </a:p>
        </p:txBody>
      </p:sp>
      <p:sp>
        <p:nvSpPr>
          <p:cNvPr id="10276" name="Rectangle 3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ahoma" panose="020B0604030504040204" pitchFamily="34" charset="0"/>
                <a:ea typeface="Tahoma" panose="020B0604030504040204" pitchFamily="34" charset="0"/>
                <a:cs typeface="Tahoma" panose="020B0604030504040204" pitchFamily="34" charset="0"/>
              </a:defRPr>
            </a:lvl1pPr>
          </a:lstStyle>
          <a:p>
            <a:fld id="{966932CB-2702-4A94-9BCE-D29628123AD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3" grpId="0" build="p">
        <p:tmplLst>
          <p:tmpl lvl="1">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Lst>
      </p:bldP>
    </p:bldLst>
  </p:timing>
  <p:hf hdr="0" dt="0"/>
  <p:txStyles>
    <p:titleStyle>
      <a:lvl1pPr algn="ctr" rtl="0" eaLnBrk="0" fontAlgn="base" hangingPunct="0">
        <a:spcBef>
          <a:spcPct val="0"/>
        </a:spcBef>
        <a:spcAft>
          <a:spcPct val="0"/>
        </a:spcAft>
        <a:defRPr sz="4400" b="1">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Bully" pitchFamily="2" charset="0"/>
        </a:defRPr>
      </a:lvl2pPr>
      <a:lvl3pPr algn="ctr" rtl="0" eaLnBrk="0" fontAlgn="base" hangingPunct="0">
        <a:spcBef>
          <a:spcPct val="0"/>
        </a:spcBef>
        <a:spcAft>
          <a:spcPct val="0"/>
        </a:spcAft>
        <a:defRPr sz="4400">
          <a:solidFill>
            <a:schemeClr val="tx2"/>
          </a:solidFill>
          <a:latin typeface="Bully" pitchFamily="2" charset="0"/>
        </a:defRPr>
      </a:lvl3pPr>
      <a:lvl4pPr algn="ctr" rtl="0" eaLnBrk="0" fontAlgn="base" hangingPunct="0">
        <a:spcBef>
          <a:spcPct val="0"/>
        </a:spcBef>
        <a:spcAft>
          <a:spcPct val="0"/>
        </a:spcAft>
        <a:defRPr sz="4400">
          <a:solidFill>
            <a:schemeClr val="tx2"/>
          </a:solidFill>
          <a:latin typeface="Bully" pitchFamily="2" charset="0"/>
        </a:defRPr>
      </a:lvl4pPr>
      <a:lvl5pPr algn="ctr" rtl="0" eaLnBrk="0" fontAlgn="base" hangingPunct="0">
        <a:spcBef>
          <a:spcPct val="0"/>
        </a:spcBef>
        <a:spcAft>
          <a:spcPct val="0"/>
        </a:spcAft>
        <a:defRPr sz="4400">
          <a:solidFill>
            <a:schemeClr val="tx2"/>
          </a:solidFill>
          <a:latin typeface="Bully" pitchFamily="2" charset="0"/>
        </a:defRPr>
      </a:lvl5pPr>
      <a:lvl6pPr marL="457200" algn="ctr" rtl="0" eaLnBrk="0" fontAlgn="base" hangingPunct="0">
        <a:spcBef>
          <a:spcPct val="0"/>
        </a:spcBef>
        <a:spcAft>
          <a:spcPct val="0"/>
        </a:spcAft>
        <a:defRPr sz="4400">
          <a:solidFill>
            <a:schemeClr val="tx2"/>
          </a:solidFill>
          <a:latin typeface="Bully" pitchFamily="2" charset="0"/>
        </a:defRPr>
      </a:lvl6pPr>
      <a:lvl7pPr marL="914400" algn="ctr" rtl="0" eaLnBrk="0" fontAlgn="base" hangingPunct="0">
        <a:spcBef>
          <a:spcPct val="0"/>
        </a:spcBef>
        <a:spcAft>
          <a:spcPct val="0"/>
        </a:spcAft>
        <a:defRPr sz="4400">
          <a:solidFill>
            <a:schemeClr val="tx2"/>
          </a:solidFill>
          <a:latin typeface="Bully" pitchFamily="2" charset="0"/>
        </a:defRPr>
      </a:lvl7pPr>
      <a:lvl8pPr marL="1371600" algn="ctr" rtl="0" eaLnBrk="0" fontAlgn="base" hangingPunct="0">
        <a:spcBef>
          <a:spcPct val="0"/>
        </a:spcBef>
        <a:spcAft>
          <a:spcPct val="0"/>
        </a:spcAft>
        <a:defRPr sz="4400">
          <a:solidFill>
            <a:schemeClr val="tx2"/>
          </a:solidFill>
          <a:latin typeface="Bully" pitchFamily="2" charset="0"/>
        </a:defRPr>
      </a:lvl8pPr>
      <a:lvl9pPr marL="1828800" algn="ctr" rtl="0" eaLnBrk="0" fontAlgn="base" hangingPunct="0">
        <a:spcBef>
          <a:spcPct val="0"/>
        </a:spcBef>
        <a:spcAft>
          <a:spcPct val="0"/>
        </a:spcAft>
        <a:defRPr sz="4400">
          <a:solidFill>
            <a:schemeClr val="tx2"/>
          </a:solidFill>
          <a:latin typeface="Bully" pitchFamily="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Candara" pitchFamily="34"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Candara" pitchFamily="34"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Candara" pitchFamily="34"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Candara" pitchFamily="34"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6pPr>
      <a:lvl7pPr marL="29718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7pPr>
      <a:lvl8pPr marL="34290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8pPr>
      <a:lvl9pPr marL="38862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folHlink"/>
            </a:gs>
            <a:gs pos="100000">
              <a:schemeClr val="bg2"/>
            </a:gs>
          </a:gsLst>
          <a:lin ang="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284163" y="358775"/>
            <a:ext cx="8577262" cy="6067425"/>
            <a:chOff x="179" y="226"/>
            <a:chExt cx="5403" cy="3822"/>
          </a:xfrm>
        </p:grpSpPr>
        <p:grpSp>
          <p:nvGrpSpPr>
            <p:cNvPr id="10243" name="Group 3"/>
            <p:cNvGrpSpPr>
              <a:grpSpLocks/>
            </p:cNvGrpSpPr>
            <p:nvPr/>
          </p:nvGrpSpPr>
          <p:grpSpPr bwMode="auto">
            <a:xfrm>
              <a:off x="179" y="226"/>
              <a:ext cx="5403" cy="3822"/>
              <a:chOff x="179" y="226"/>
              <a:chExt cx="5403" cy="3822"/>
            </a:xfrm>
          </p:grpSpPr>
          <p:sp>
            <p:nvSpPr>
              <p:cNvPr id="10244" name="Rectangle 4"/>
              <p:cNvSpPr>
                <a:spLocks noChangeArrowheads="1"/>
              </p:cNvSpPr>
              <p:nvPr/>
            </p:nvSpPr>
            <p:spPr bwMode="hidden">
              <a:xfrm>
                <a:off x="179" y="2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5" name="Rectangle 5"/>
              <p:cNvSpPr>
                <a:spLocks noChangeArrowheads="1"/>
              </p:cNvSpPr>
              <p:nvPr/>
            </p:nvSpPr>
            <p:spPr bwMode="hidden">
              <a:xfrm>
                <a:off x="179" y="3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6" name="Rectangle 6"/>
              <p:cNvSpPr>
                <a:spLocks noChangeArrowheads="1"/>
              </p:cNvSpPr>
              <p:nvPr/>
            </p:nvSpPr>
            <p:spPr bwMode="hidden">
              <a:xfrm>
                <a:off x="179" y="51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7" name="Rectangle 7"/>
              <p:cNvSpPr>
                <a:spLocks noChangeArrowheads="1"/>
              </p:cNvSpPr>
              <p:nvPr/>
            </p:nvSpPr>
            <p:spPr bwMode="hidden">
              <a:xfrm>
                <a:off x="179" y="65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8" name="Rectangle 8"/>
              <p:cNvSpPr>
                <a:spLocks noChangeArrowheads="1"/>
              </p:cNvSpPr>
              <p:nvPr/>
            </p:nvSpPr>
            <p:spPr bwMode="hidden">
              <a:xfrm>
                <a:off x="179" y="80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49" name="Rectangle 9"/>
              <p:cNvSpPr>
                <a:spLocks noChangeArrowheads="1"/>
              </p:cNvSpPr>
              <p:nvPr/>
            </p:nvSpPr>
            <p:spPr bwMode="hidden">
              <a:xfrm>
                <a:off x="179" y="94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0" name="Rectangle 10"/>
              <p:cNvSpPr>
                <a:spLocks noChangeArrowheads="1"/>
              </p:cNvSpPr>
              <p:nvPr/>
            </p:nvSpPr>
            <p:spPr bwMode="hidden">
              <a:xfrm>
                <a:off x="179" y="109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1" name="Rectangle 11"/>
              <p:cNvSpPr>
                <a:spLocks noChangeArrowheads="1"/>
              </p:cNvSpPr>
              <p:nvPr/>
            </p:nvSpPr>
            <p:spPr bwMode="hidden">
              <a:xfrm>
                <a:off x="179" y="123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2" name="Rectangle 12"/>
              <p:cNvSpPr>
                <a:spLocks noChangeArrowheads="1"/>
              </p:cNvSpPr>
              <p:nvPr/>
            </p:nvSpPr>
            <p:spPr bwMode="hidden">
              <a:xfrm>
                <a:off x="179" y="137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3" name="Rectangle 13"/>
              <p:cNvSpPr>
                <a:spLocks noChangeArrowheads="1"/>
              </p:cNvSpPr>
              <p:nvPr/>
            </p:nvSpPr>
            <p:spPr bwMode="hidden">
              <a:xfrm>
                <a:off x="179" y="152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4" name="Rectangle 14"/>
              <p:cNvSpPr>
                <a:spLocks noChangeArrowheads="1"/>
              </p:cNvSpPr>
              <p:nvPr/>
            </p:nvSpPr>
            <p:spPr bwMode="hidden">
              <a:xfrm>
                <a:off x="179" y="166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5" name="Rectangle 15"/>
              <p:cNvSpPr>
                <a:spLocks noChangeArrowheads="1"/>
              </p:cNvSpPr>
              <p:nvPr/>
            </p:nvSpPr>
            <p:spPr bwMode="hidden">
              <a:xfrm>
                <a:off x="179" y="181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6" name="Rectangle 16"/>
              <p:cNvSpPr>
                <a:spLocks noChangeArrowheads="1"/>
              </p:cNvSpPr>
              <p:nvPr/>
            </p:nvSpPr>
            <p:spPr bwMode="hidden">
              <a:xfrm>
                <a:off x="179" y="195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7" name="Rectangle 17"/>
              <p:cNvSpPr>
                <a:spLocks noChangeArrowheads="1"/>
              </p:cNvSpPr>
              <p:nvPr/>
            </p:nvSpPr>
            <p:spPr bwMode="hidden">
              <a:xfrm>
                <a:off x="179" y="209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8" name="Rectangle 18"/>
              <p:cNvSpPr>
                <a:spLocks noChangeArrowheads="1"/>
              </p:cNvSpPr>
              <p:nvPr/>
            </p:nvSpPr>
            <p:spPr bwMode="hidden">
              <a:xfrm>
                <a:off x="179" y="224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59" name="Rectangle 19"/>
              <p:cNvSpPr>
                <a:spLocks noChangeArrowheads="1"/>
              </p:cNvSpPr>
              <p:nvPr/>
            </p:nvSpPr>
            <p:spPr bwMode="hidden">
              <a:xfrm>
                <a:off x="179" y="238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0" name="Rectangle 20"/>
              <p:cNvSpPr>
                <a:spLocks noChangeArrowheads="1"/>
              </p:cNvSpPr>
              <p:nvPr/>
            </p:nvSpPr>
            <p:spPr bwMode="hidden">
              <a:xfrm>
                <a:off x="179" y="253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1" name="Rectangle 21"/>
              <p:cNvSpPr>
                <a:spLocks noChangeArrowheads="1"/>
              </p:cNvSpPr>
              <p:nvPr/>
            </p:nvSpPr>
            <p:spPr bwMode="hidden">
              <a:xfrm>
                <a:off x="179" y="267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2" name="Rectangle 22"/>
              <p:cNvSpPr>
                <a:spLocks noChangeArrowheads="1"/>
              </p:cNvSpPr>
              <p:nvPr/>
            </p:nvSpPr>
            <p:spPr bwMode="hidden">
              <a:xfrm>
                <a:off x="179" y="281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3" name="Rectangle 23"/>
              <p:cNvSpPr>
                <a:spLocks noChangeArrowheads="1"/>
              </p:cNvSpPr>
              <p:nvPr/>
            </p:nvSpPr>
            <p:spPr bwMode="hidden">
              <a:xfrm>
                <a:off x="179" y="296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4" name="Rectangle 24"/>
              <p:cNvSpPr>
                <a:spLocks noChangeArrowheads="1"/>
              </p:cNvSpPr>
              <p:nvPr/>
            </p:nvSpPr>
            <p:spPr bwMode="hidden">
              <a:xfrm>
                <a:off x="179" y="310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5" name="Rectangle 25"/>
              <p:cNvSpPr>
                <a:spLocks noChangeArrowheads="1"/>
              </p:cNvSpPr>
              <p:nvPr/>
            </p:nvSpPr>
            <p:spPr bwMode="hidden">
              <a:xfrm>
                <a:off x="179" y="325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6" name="Rectangle 26"/>
              <p:cNvSpPr>
                <a:spLocks noChangeArrowheads="1"/>
              </p:cNvSpPr>
              <p:nvPr/>
            </p:nvSpPr>
            <p:spPr bwMode="hidden">
              <a:xfrm>
                <a:off x="179" y="3394"/>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7" name="Rectangle 27"/>
              <p:cNvSpPr>
                <a:spLocks noChangeArrowheads="1"/>
              </p:cNvSpPr>
              <p:nvPr/>
            </p:nvSpPr>
            <p:spPr bwMode="hidden">
              <a:xfrm>
                <a:off x="179" y="3538"/>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8" name="Rectangle 28"/>
              <p:cNvSpPr>
                <a:spLocks noChangeArrowheads="1"/>
              </p:cNvSpPr>
              <p:nvPr/>
            </p:nvSpPr>
            <p:spPr bwMode="hidden">
              <a:xfrm>
                <a:off x="179" y="3682"/>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69" name="Rectangle 29"/>
              <p:cNvSpPr>
                <a:spLocks noChangeArrowheads="1"/>
              </p:cNvSpPr>
              <p:nvPr/>
            </p:nvSpPr>
            <p:spPr bwMode="hidden">
              <a:xfrm>
                <a:off x="179" y="3826"/>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sp>
            <p:nvSpPr>
              <p:cNvPr id="10270" name="Rectangle 30"/>
              <p:cNvSpPr>
                <a:spLocks noChangeArrowheads="1"/>
              </p:cNvSpPr>
              <p:nvPr/>
            </p:nvSpPr>
            <p:spPr bwMode="hidden">
              <a:xfrm>
                <a:off x="179" y="3970"/>
                <a:ext cx="5403" cy="7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endParaRPr lang="en-US"/>
              </a:p>
            </p:txBody>
          </p:sp>
        </p:grpSp>
        <p:sp>
          <p:nvSpPr>
            <p:cNvPr id="10271" name="Rectangle 31"/>
            <p:cNvSpPr>
              <a:spLocks noChangeArrowheads="1"/>
            </p:cNvSpPr>
            <p:nvPr/>
          </p:nvSpPr>
          <p:spPr bwMode="grayWhite">
            <a:xfrm>
              <a:off x="292" y="1012"/>
              <a:ext cx="5176" cy="2968"/>
            </a:xfrm>
            <a:prstGeom prst="rect">
              <a:avLst/>
            </a:prstGeom>
            <a:solidFill>
              <a:schemeClr val="bg1"/>
            </a:solidFill>
            <a:ln w="12700">
              <a:solidFill>
                <a:schemeClr val="tx2"/>
              </a:solidFill>
              <a:miter lim="800000"/>
              <a:headEnd/>
              <a:tailEnd/>
            </a:ln>
            <a:effectLst/>
          </p:spPr>
          <p:txBody>
            <a:bodyPr wrap="none" anchor="ctr"/>
            <a:lstStyle/>
            <a:p>
              <a:endParaRPr lang="en-US"/>
            </a:p>
          </p:txBody>
        </p:sp>
      </p:grpSp>
      <p:sp>
        <p:nvSpPr>
          <p:cNvPr id="10272" name="Rectangle 32"/>
          <p:cNvSpPr>
            <a:spLocks noGrp="1" noChangeArrowheads="1"/>
          </p:cNvSpPr>
          <p:nvPr>
            <p:ph type="title"/>
          </p:nvPr>
        </p:nvSpPr>
        <p:spPr bwMode="auto">
          <a:xfrm>
            <a:off x="685800" y="381000"/>
            <a:ext cx="7772400" cy="1143000"/>
          </a:xfrm>
          <a:prstGeom prst="rect">
            <a:avLst/>
          </a:prstGeom>
          <a:noFill/>
          <a:ln w="9525">
            <a:noFill/>
            <a:miter lim="800000"/>
            <a:headEnd/>
            <a:tailEnd/>
          </a:ln>
          <a:effectLst>
            <a:outerShdw dist="35921"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3" name="Rectangle 33"/>
          <p:cNvSpPr>
            <a:spLocks noGrp="1" noChangeArrowheads="1"/>
          </p:cNvSpPr>
          <p:nvPr>
            <p:ph type="body" idx="1"/>
          </p:nvPr>
        </p:nvSpPr>
        <p:spPr bwMode="auto">
          <a:xfrm>
            <a:off x="684213"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4" name="Rectangle 3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0275" name="Rectangle 35"/>
          <p:cNvSpPr>
            <a:spLocks noGrp="1" noChangeArrowheads="1"/>
          </p:cNvSpPr>
          <p:nvPr>
            <p:ph type="ftr" sz="quarter" idx="3"/>
          </p:nvPr>
        </p:nvSpPr>
        <p:spPr bwMode="auto">
          <a:xfrm>
            <a:off x="2895600" y="6399213"/>
            <a:ext cx="3429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www.RevelationAndCreation.com</a:t>
            </a:r>
          </a:p>
        </p:txBody>
      </p:sp>
      <p:sp>
        <p:nvSpPr>
          <p:cNvPr id="10276" name="Rectangle 3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ahoma" panose="020B0604030504040204" pitchFamily="34" charset="0"/>
                <a:ea typeface="Tahoma" panose="020B0604030504040204" pitchFamily="34" charset="0"/>
                <a:cs typeface="Tahoma" panose="020B0604030504040204" pitchFamily="34" charset="0"/>
              </a:defRPr>
            </a:lvl1pPr>
          </a:lstStyle>
          <a:p>
            <a:fld id="{966932CB-2702-4A94-9BCE-D29628123AD9}" type="slidenum">
              <a:rPr lang="en-US" smtClean="0"/>
              <a:pPr/>
              <a:t>‹#›</a:t>
            </a:fld>
            <a:endParaRPr lang="en-US"/>
          </a:p>
        </p:txBody>
      </p:sp>
    </p:spTree>
    <p:extLst>
      <p:ext uri="{BB962C8B-B14F-4D97-AF65-F5344CB8AC3E}">
        <p14:creationId xmlns:p14="http://schemas.microsoft.com/office/powerpoint/2010/main" val="4095910977"/>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3" grpId="0" build="p">
        <p:tmplLst>
          <p:tmpl lvl="1">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3"/>
                        </p:tgtEl>
                        <p:attrNameLst>
                          <p:attrName>style.visibility</p:attrName>
                        </p:attrNameLst>
                      </p:cBhvr>
                      <p:to>
                        <p:strVal val="visible"/>
                      </p:to>
                    </p:set>
                  </p:childTnLst>
                </p:cTn>
              </p:par>
            </p:tnLst>
          </p:tmpl>
        </p:tmplLst>
      </p:bldP>
    </p:bldLst>
  </p:timing>
  <p:hf hdr="0" dt="0"/>
  <p:txStyles>
    <p:titleStyle>
      <a:lvl1pPr algn="ctr" rtl="0" eaLnBrk="0" fontAlgn="base" hangingPunct="0">
        <a:spcBef>
          <a:spcPct val="0"/>
        </a:spcBef>
        <a:spcAft>
          <a:spcPct val="0"/>
        </a:spcAft>
        <a:defRPr sz="4400" b="1">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Bully" pitchFamily="2" charset="0"/>
        </a:defRPr>
      </a:lvl2pPr>
      <a:lvl3pPr algn="ctr" rtl="0" eaLnBrk="0" fontAlgn="base" hangingPunct="0">
        <a:spcBef>
          <a:spcPct val="0"/>
        </a:spcBef>
        <a:spcAft>
          <a:spcPct val="0"/>
        </a:spcAft>
        <a:defRPr sz="4400">
          <a:solidFill>
            <a:schemeClr val="tx2"/>
          </a:solidFill>
          <a:latin typeface="Bully" pitchFamily="2" charset="0"/>
        </a:defRPr>
      </a:lvl3pPr>
      <a:lvl4pPr algn="ctr" rtl="0" eaLnBrk="0" fontAlgn="base" hangingPunct="0">
        <a:spcBef>
          <a:spcPct val="0"/>
        </a:spcBef>
        <a:spcAft>
          <a:spcPct val="0"/>
        </a:spcAft>
        <a:defRPr sz="4400">
          <a:solidFill>
            <a:schemeClr val="tx2"/>
          </a:solidFill>
          <a:latin typeface="Bully" pitchFamily="2" charset="0"/>
        </a:defRPr>
      </a:lvl4pPr>
      <a:lvl5pPr algn="ctr" rtl="0" eaLnBrk="0" fontAlgn="base" hangingPunct="0">
        <a:spcBef>
          <a:spcPct val="0"/>
        </a:spcBef>
        <a:spcAft>
          <a:spcPct val="0"/>
        </a:spcAft>
        <a:defRPr sz="4400">
          <a:solidFill>
            <a:schemeClr val="tx2"/>
          </a:solidFill>
          <a:latin typeface="Bully" pitchFamily="2" charset="0"/>
        </a:defRPr>
      </a:lvl5pPr>
      <a:lvl6pPr marL="457200" algn="ctr" rtl="0" eaLnBrk="0" fontAlgn="base" hangingPunct="0">
        <a:spcBef>
          <a:spcPct val="0"/>
        </a:spcBef>
        <a:spcAft>
          <a:spcPct val="0"/>
        </a:spcAft>
        <a:defRPr sz="4400">
          <a:solidFill>
            <a:schemeClr val="tx2"/>
          </a:solidFill>
          <a:latin typeface="Bully" pitchFamily="2" charset="0"/>
        </a:defRPr>
      </a:lvl6pPr>
      <a:lvl7pPr marL="914400" algn="ctr" rtl="0" eaLnBrk="0" fontAlgn="base" hangingPunct="0">
        <a:spcBef>
          <a:spcPct val="0"/>
        </a:spcBef>
        <a:spcAft>
          <a:spcPct val="0"/>
        </a:spcAft>
        <a:defRPr sz="4400">
          <a:solidFill>
            <a:schemeClr val="tx2"/>
          </a:solidFill>
          <a:latin typeface="Bully" pitchFamily="2" charset="0"/>
        </a:defRPr>
      </a:lvl7pPr>
      <a:lvl8pPr marL="1371600" algn="ctr" rtl="0" eaLnBrk="0" fontAlgn="base" hangingPunct="0">
        <a:spcBef>
          <a:spcPct val="0"/>
        </a:spcBef>
        <a:spcAft>
          <a:spcPct val="0"/>
        </a:spcAft>
        <a:defRPr sz="4400">
          <a:solidFill>
            <a:schemeClr val="tx2"/>
          </a:solidFill>
          <a:latin typeface="Bully" pitchFamily="2" charset="0"/>
        </a:defRPr>
      </a:lvl8pPr>
      <a:lvl9pPr marL="1828800" algn="ctr" rtl="0" eaLnBrk="0" fontAlgn="base" hangingPunct="0">
        <a:spcBef>
          <a:spcPct val="0"/>
        </a:spcBef>
        <a:spcAft>
          <a:spcPct val="0"/>
        </a:spcAft>
        <a:defRPr sz="4400">
          <a:solidFill>
            <a:schemeClr val="tx2"/>
          </a:solidFill>
          <a:latin typeface="Bully" pitchFamily="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Candara" pitchFamily="34"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Candara" pitchFamily="34" charset="0"/>
        </a:defRPr>
      </a:lvl3pPr>
      <a:lvl4pPr marL="1600200" indent="-228600" algn="l" rtl="0" eaLnBrk="0" fontAlgn="base" hangingPunct="0">
        <a:spcBef>
          <a:spcPct val="20000"/>
        </a:spcBef>
        <a:spcAft>
          <a:spcPct val="0"/>
        </a:spcAft>
        <a:buClr>
          <a:schemeClr val="tx2"/>
        </a:buClr>
        <a:buChar char="•"/>
        <a:defRPr sz="2000">
          <a:solidFill>
            <a:schemeClr val="tx1"/>
          </a:solidFill>
          <a:latin typeface="Candara" pitchFamily="34"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Candara" pitchFamily="34"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6pPr>
      <a:lvl7pPr marL="29718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7pPr>
      <a:lvl8pPr marL="34290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8pPr>
      <a:lvl9pPr marL="3886200" indent="-228600" algn="l" rtl="0" eaLnBrk="0" fontAlgn="base" hangingPunct="0">
        <a:spcBef>
          <a:spcPct val="20000"/>
        </a:spcBef>
        <a:spcAft>
          <a:spcPct val="0"/>
        </a:spcAft>
        <a:buClr>
          <a:schemeClr val="tx2"/>
        </a:buClr>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SAINTS IN HEAVEN</a:t>
            </a:r>
            <a:endParaRPr lang="en-US" dirty="0"/>
          </a:p>
        </p:txBody>
      </p:sp>
      <p:sp>
        <p:nvSpPr>
          <p:cNvPr id="2051" name="Rectangle 3"/>
          <p:cNvSpPr>
            <a:spLocks noGrp="1" noChangeArrowheads="1"/>
          </p:cNvSpPr>
          <p:nvPr>
            <p:ph type="subTitle" idx="1"/>
          </p:nvPr>
        </p:nvSpPr>
        <p:spPr/>
        <p:txBody>
          <a:bodyPr/>
          <a:lstStyle/>
          <a:p>
            <a:r>
              <a:rPr lang="en-US"/>
              <a:t>REVELATION 21:1 – 22:5</a:t>
            </a:r>
            <a:endParaRPr lang="en-US" dirty="0"/>
          </a:p>
        </p:txBody>
      </p:sp>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a:t>NEW HEAVEN &amp; EARTH (21:1)</a:t>
            </a:r>
          </a:p>
        </p:txBody>
      </p:sp>
      <p:sp>
        <p:nvSpPr>
          <p:cNvPr id="22531" name="Rectangle 3"/>
          <p:cNvSpPr>
            <a:spLocks noGrp="1" noChangeArrowheads="1"/>
          </p:cNvSpPr>
          <p:nvPr>
            <p:ph type="body" idx="1"/>
          </p:nvPr>
        </p:nvSpPr>
        <p:spPr>
          <a:xfrm>
            <a:off x="684213" y="1600200"/>
            <a:ext cx="7772400" cy="4648200"/>
          </a:xfrm>
        </p:spPr>
        <p:txBody>
          <a:bodyPr>
            <a:normAutofit/>
          </a:bodyPr>
          <a:lstStyle/>
          <a:p>
            <a:pPr lvl="1">
              <a:buFont typeface="Wingdings" panose="05000000000000000000" pitchFamily="2" charset="2"/>
              <a:buChar char="ü"/>
            </a:pPr>
            <a:r>
              <a:rPr lang="en-US" sz="3200" b="1" u="sng" dirty="0"/>
              <a:t>TWO</a:t>
            </a:r>
            <a:r>
              <a:rPr lang="en-US" sz="3200" dirty="0"/>
              <a:t>, the end of the present “material” universe</a:t>
            </a:r>
          </a:p>
          <a:p>
            <a:pPr lvl="2"/>
            <a:r>
              <a:rPr lang="en-US" sz="2800" dirty="0"/>
              <a:t>2 Peter 3:1-13 (context)</a:t>
            </a:r>
          </a:p>
          <a:p>
            <a:pPr lvl="2"/>
            <a:r>
              <a:rPr lang="en-US" sz="2800" dirty="0"/>
              <a:t>second coming of Christ (v. 4, 10, 12)</a:t>
            </a:r>
          </a:p>
          <a:p>
            <a:pPr lvl="2"/>
            <a:r>
              <a:rPr lang="en-US" sz="2800" dirty="0"/>
              <a:t>material creation (v. 5; cf. Gen. 1)</a:t>
            </a:r>
          </a:p>
          <a:p>
            <a:pPr lvl="2"/>
            <a:r>
              <a:rPr lang="en-US" sz="2800" dirty="0"/>
              <a:t>literally destroyed in Noah’s flood (v. 6)</a:t>
            </a:r>
          </a:p>
          <a:p>
            <a:pPr lvl="2"/>
            <a:r>
              <a:rPr lang="en-US" sz="2800" dirty="0"/>
              <a:t>that which remains will be destroyed by fire (v. 7)</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a:t>NEW HEAVEN &amp; EARTH (21:1)</a:t>
            </a:r>
          </a:p>
        </p:txBody>
      </p:sp>
      <p:sp>
        <p:nvSpPr>
          <p:cNvPr id="23555" name="Rectangle 3"/>
          <p:cNvSpPr>
            <a:spLocks noGrp="1" noChangeArrowheads="1"/>
          </p:cNvSpPr>
          <p:nvPr>
            <p:ph type="body" idx="1"/>
          </p:nvPr>
        </p:nvSpPr>
        <p:spPr>
          <a:xfrm>
            <a:off x="0" y="1524000"/>
            <a:ext cx="8686800" cy="4495800"/>
          </a:xfrm>
        </p:spPr>
        <p:txBody>
          <a:bodyPr/>
          <a:lstStyle/>
          <a:p>
            <a:pPr marL="609600" indent="-609600" algn="r">
              <a:buFontTx/>
              <a:buNone/>
            </a:pPr>
            <a:r>
              <a:rPr lang="en-US" sz="3600" dirty="0"/>
              <a:t>the new comes after the first</a:t>
            </a:r>
          </a:p>
          <a:p>
            <a:pPr marL="609600" indent="-609600">
              <a:buFontTx/>
              <a:buNone/>
            </a:pPr>
            <a:r>
              <a:rPr lang="en-US" i="1" baseline="30000" dirty="0"/>
              <a:t>	</a:t>
            </a:r>
            <a:r>
              <a:rPr lang="en-US" sz="2800" baseline="30000" dirty="0">
                <a:latin typeface="Trebuchet MS" pitchFamily="34" charset="0"/>
              </a:rPr>
              <a:t>46</a:t>
            </a:r>
            <a:r>
              <a:rPr lang="en-US" sz="2800" dirty="0">
                <a:latin typeface="Trebuchet MS" pitchFamily="34" charset="0"/>
              </a:rPr>
              <a:t> However, the spiritual is not first, but the natural, and afterward the spiritual. </a:t>
            </a:r>
            <a:r>
              <a:rPr lang="en-US" sz="2800" baseline="30000" dirty="0">
                <a:latin typeface="Trebuchet MS" pitchFamily="34" charset="0"/>
              </a:rPr>
              <a:t>47</a:t>
            </a:r>
            <a:r>
              <a:rPr lang="en-US" sz="2800" dirty="0">
                <a:latin typeface="Trebuchet MS" pitchFamily="34" charset="0"/>
              </a:rPr>
              <a:t> The first man was of the earth, made of dust; the second Man is the Lord from heaven. </a:t>
            </a:r>
            <a:r>
              <a:rPr lang="en-US" sz="2800" baseline="30000" dirty="0">
                <a:latin typeface="Trebuchet MS" pitchFamily="34" charset="0"/>
              </a:rPr>
              <a:t>48</a:t>
            </a:r>
            <a:r>
              <a:rPr lang="en-US" sz="2800" dirty="0">
                <a:latin typeface="Trebuchet MS" pitchFamily="34" charset="0"/>
              </a:rPr>
              <a:t> As was the man of dust, so also are those who are made of dust; and as is the heavenly Man, so also are those who are heavenly. </a:t>
            </a:r>
            <a:r>
              <a:rPr lang="en-US" sz="2800" baseline="30000" dirty="0">
                <a:latin typeface="Trebuchet MS" pitchFamily="34" charset="0"/>
              </a:rPr>
              <a:t>49</a:t>
            </a:r>
            <a:r>
              <a:rPr lang="en-US" sz="2800" dirty="0">
                <a:latin typeface="Trebuchet MS" pitchFamily="34" charset="0"/>
              </a:rPr>
              <a:t> And as we have borne the image of the man of dust, we shall also bear the image of the heavenly Man.</a:t>
            </a:r>
          </a:p>
        </p:txBody>
      </p:sp>
      <p:sp>
        <p:nvSpPr>
          <p:cNvPr id="23556" name="Text Box 4"/>
          <p:cNvSpPr txBox="1">
            <a:spLocks noChangeArrowheads="1"/>
          </p:cNvSpPr>
          <p:nvPr/>
        </p:nvSpPr>
        <p:spPr bwMode="auto">
          <a:xfrm>
            <a:off x="6308725" y="5756275"/>
            <a:ext cx="2214563" cy="457200"/>
          </a:xfrm>
          <a:prstGeom prst="rect">
            <a:avLst/>
          </a:prstGeom>
          <a:noFill/>
          <a:ln w="9525">
            <a:noFill/>
            <a:miter lim="800000"/>
            <a:headEnd/>
            <a:tailEnd/>
          </a:ln>
          <a:effectLst/>
        </p:spPr>
        <p:txBody>
          <a:bodyPr wrap="none">
            <a:spAutoFit/>
          </a:bodyPr>
          <a:lstStyle/>
          <a:p>
            <a:pPr algn="l"/>
            <a:r>
              <a:rPr lang="en-US" sz="2400"/>
              <a:t>1 Corinthians 15</a:t>
            </a:r>
          </a:p>
        </p:txBody>
      </p:sp>
      <p:sp>
        <p:nvSpPr>
          <p:cNvPr id="23557" name="Text Box 5"/>
          <p:cNvSpPr txBox="1">
            <a:spLocks noChangeArrowheads="1"/>
          </p:cNvSpPr>
          <p:nvPr/>
        </p:nvSpPr>
        <p:spPr bwMode="auto">
          <a:xfrm>
            <a:off x="365125" y="-152400"/>
            <a:ext cx="1810111" cy="523220"/>
          </a:xfrm>
          <a:prstGeom prst="rect">
            <a:avLst/>
          </a:prstGeom>
          <a:noFill/>
          <a:ln w="9525">
            <a:noFill/>
            <a:miter lim="800000"/>
            <a:headEnd/>
            <a:tailEnd/>
          </a:ln>
          <a:effectLst/>
        </p:spPr>
        <p:txBody>
          <a:bodyPr wrap="none">
            <a:spAutoFit/>
          </a:bodyPr>
          <a:lstStyle/>
          <a:p>
            <a:pPr algn="l"/>
            <a:r>
              <a:rPr lang="en-US" sz="2800" dirty="0">
                <a:latin typeface="Candara" pitchFamily="34" charset="0"/>
              </a:rPr>
              <a:t>a</a:t>
            </a:r>
            <a:r>
              <a:rPr lang="en-US" sz="2800" dirty="0">
                <a:latin typeface="Cambria" panose="02040503050406030204" pitchFamily="18" charset="0"/>
              </a:rPr>
              <a:t> </a:t>
            </a:r>
            <a:r>
              <a:rPr lang="en-US" sz="2800" dirty="0">
                <a:latin typeface="Candara" pitchFamily="34" charset="0"/>
              </a:rPr>
              <a:t>principle</a:t>
            </a:r>
          </a:p>
        </p:txBody>
      </p:sp>
      <p:sp>
        <p:nvSpPr>
          <p:cNvPr id="8" name="Footer Placeholder 7"/>
          <p:cNvSpPr>
            <a:spLocks noGrp="1"/>
          </p:cNvSpPr>
          <p:nvPr>
            <p:ph type="ftr" sz="quarter" idx="11"/>
          </p:nvPr>
        </p:nvSpPr>
        <p:spPr/>
        <p:txBody>
          <a:bodyPr/>
          <a:lstStyle/>
          <a:p>
            <a:r>
              <a:rPr lang="en-US"/>
              <a:t>www.RevelationAndCreation.com</a:t>
            </a:r>
          </a:p>
        </p:txBody>
      </p:sp>
      <p:sp>
        <p:nvSpPr>
          <p:cNvPr id="9" name="Slide Number Placeholder 8"/>
          <p:cNvSpPr>
            <a:spLocks noGrp="1"/>
          </p:cNvSpPr>
          <p:nvPr>
            <p:ph type="sldNum" sz="quarter" idx="12"/>
          </p:nvPr>
        </p:nvSpPr>
        <p:spPr/>
        <p:txBody>
          <a:bodyPr/>
          <a:lstStyle/>
          <a:p>
            <a:fld id="{9E871152-8A3F-4A05-A805-DDD33DAFB495}"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hold"/>
                                        <p:tgtEl>
                                          <p:spTgt spid="23557"/>
                                        </p:tgtEl>
                                        <p:attrNameLst>
                                          <p:attrName>style.color</p:attrName>
                                        </p:attrNameLst>
                                      </p:cBhvr>
                                      <p:to>
                                        <a:schemeClr val="bg1"/>
                                      </p:to>
                                    </p:animClr>
                                    <p:animClr clrSpc="rgb" dir="cw">
                                      <p:cBhvr>
                                        <p:cTn id="7" dur="250" autoRev="1" fill="hold"/>
                                        <p:tgtEl>
                                          <p:spTgt spid="23557"/>
                                        </p:tgtEl>
                                        <p:attrNameLst>
                                          <p:attrName>fillcolor</p:attrName>
                                        </p:attrNameLst>
                                      </p:cBhvr>
                                      <p:to>
                                        <a:schemeClr val="bg1"/>
                                      </p:to>
                                    </p:animClr>
                                    <p:set>
                                      <p:cBhvr>
                                        <p:cTn id="8" dur="250" autoRev="1" fill="hold"/>
                                        <p:tgtEl>
                                          <p:spTgt spid="23557"/>
                                        </p:tgtEl>
                                        <p:attrNameLst>
                                          <p:attrName>fill.type</p:attrName>
                                        </p:attrNameLst>
                                      </p:cBhvr>
                                      <p:to>
                                        <p:strVal val="solid"/>
                                      </p:to>
                                    </p:set>
                                    <p:set>
                                      <p:cBhvr>
                                        <p:cTn id="9" dur="250" autoRev="1" fill="hold"/>
                                        <p:tgtEl>
                                          <p:spTgt spid="235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r>
              <a:rPr lang="en-US"/>
              <a:t>meaning of John’s use is determined by the context</a:t>
            </a:r>
          </a:p>
          <a:p>
            <a:pPr lvl="1"/>
            <a:r>
              <a:rPr lang="en-US"/>
              <a:t>Isaiah 65, 66 has its own context</a:t>
            </a:r>
          </a:p>
          <a:p>
            <a:pPr lvl="1"/>
            <a:r>
              <a:rPr lang="en-US"/>
              <a:t>2 Peter 3 has its own context</a:t>
            </a:r>
          </a:p>
          <a:p>
            <a:pPr lvl="1"/>
            <a:r>
              <a:rPr lang="en-US"/>
              <a:t>Revelation 21, 22 has its own context</a:t>
            </a:r>
          </a:p>
        </p:txBody>
      </p:sp>
      <p:sp>
        <p:nvSpPr>
          <p:cNvPr id="24580" name="Rectangle 4"/>
          <p:cNvSpPr>
            <a:spLocks noGrp="1" noChangeArrowheads="1"/>
          </p:cNvSpPr>
          <p:nvPr>
            <p:ph type="title"/>
          </p:nvPr>
        </p:nvSpPr>
        <p:spPr>
          <a:noFill/>
          <a:ln/>
        </p:spPr>
        <p:txBody>
          <a:bodyPr/>
          <a:lstStyle/>
          <a:p>
            <a:r>
              <a:rPr lang="en-US" sz="4000"/>
              <a:t>NEW HEAVEN &amp; EARTH (21:1)</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a:t>NEW HEAVEN &amp; EARTH (21:1)</a:t>
            </a:r>
          </a:p>
        </p:txBody>
      </p:sp>
      <p:sp>
        <p:nvSpPr>
          <p:cNvPr id="25603" name="Rectangle 3"/>
          <p:cNvSpPr>
            <a:spLocks noGrp="1" noChangeArrowheads="1"/>
          </p:cNvSpPr>
          <p:nvPr>
            <p:ph type="body" idx="1"/>
          </p:nvPr>
        </p:nvSpPr>
        <p:spPr/>
        <p:txBody>
          <a:bodyPr/>
          <a:lstStyle/>
          <a:p>
            <a:r>
              <a:rPr lang="en-US" dirty="0"/>
              <a:t>CONTEXT</a:t>
            </a:r>
          </a:p>
          <a:p>
            <a:pPr lvl="1"/>
            <a:r>
              <a:rPr lang="en-US" dirty="0"/>
              <a:t>after judgment (20:12)</a:t>
            </a:r>
          </a:p>
          <a:p>
            <a:pPr lvl="2"/>
            <a:r>
              <a:rPr lang="en-US" dirty="0"/>
              <a:t>LAST JUDGMENT – ALL PEOPLE STANDING BEFORE THRONE</a:t>
            </a:r>
          </a:p>
          <a:p>
            <a:pPr lvl="2"/>
            <a:r>
              <a:rPr lang="en-US" dirty="0"/>
              <a:t>ALL DEAD WERE RESURRECTED (20:13)</a:t>
            </a:r>
          </a:p>
          <a:p>
            <a:pPr lvl="2"/>
            <a:r>
              <a:rPr lang="en-US" dirty="0"/>
              <a:t>DEATH &amp; HADES WERE DONE AWAY (20:14)</a:t>
            </a:r>
          </a:p>
          <a:p>
            <a:pPr lvl="2"/>
            <a:r>
              <a:rPr lang="en-US" dirty="0"/>
              <a:t>WICKED ARE CAST INTO ETERNAL FIRE (20:15)</a:t>
            </a:r>
          </a:p>
          <a:p>
            <a:pPr lvl="2"/>
            <a:r>
              <a:rPr lang="en-US" dirty="0"/>
              <a:t>EVENTS IN CHAPTER 21 FOLLOW THESE EVENTS (21:1)</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Right)">
                                      <p:cBhvr>
                                        <p:cTn id="7" dur="500"/>
                                        <p:tgtEl>
                                          <p:spTgt spid="25603">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NEW HEAVEN &amp; EARTH (21:1)</a:t>
            </a:r>
          </a:p>
        </p:txBody>
      </p:sp>
      <p:sp>
        <p:nvSpPr>
          <p:cNvPr id="26627" name="Rectangle 3"/>
          <p:cNvSpPr>
            <a:spLocks noGrp="1" noChangeArrowheads="1"/>
          </p:cNvSpPr>
          <p:nvPr>
            <p:ph type="body" idx="1"/>
          </p:nvPr>
        </p:nvSpPr>
        <p:spPr>
          <a:xfrm>
            <a:off x="684213" y="1600200"/>
            <a:ext cx="7772400" cy="4648200"/>
          </a:xfrm>
        </p:spPr>
        <p:txBody>
          <a:bodyPr/>
          <a:lstStyle/>
          <a:p>
            <a:r>
              <a:rPr lang="en-US" dirty="0"/>
              <a:t>CONTEXT</a:t>
            </a:r>
          </a:p>
          <a:p>
            <a:pPr lvl="1"/>
            <a:r>
              <a:rPr lang="en-US" dirty="0"/>
              <a:t>life afterward is devoid of pain, sorrow and death (21:4)</a:t>
            </a:r>
          </a:p>
          <a:p>
            <a:pPr lvl="1"/>
            <a:r>
              <a:rPr lang="en-US" dirty="0"/>
              <a:t>nothing can enter that defiles (21:27)</a:t>
            </a:r>
          </a:p>
          <a:p>
            <a:pPr lvl="2"/>
            <a:r>
              <a:rPr lang="en-US" dirty="0"/>
              <a:t>WHEN HAS THIS HAPPED REGARDING THE CHURCH ON EARTH?</a:t>
            </a:r>
          </a:p>
          <a:p>
            <a:pPr lvl="2"/>
            <a:r>
              <a:rPr lang="en-US" i="1" dirty="0"/>
              <a:t>hard to imagine other “ages” for the church on earth to go through when Christ came at the end of the ages (Heb. 9:26)</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“NO MORE SEA” (21:1)</a:t>
            </a:r>
          </a:p>
        </p:txBody>
      </p:sp>
      <p:sp>
        <p:nvSpPr>
          <p:cNvPr id="27651" name="Rectangle 3"/>
          <p:cNvSpPr>
            <a:spLocks noGrp="1" noChangeArrowheads="1"/>
          </p:cNvSpPr>
          <p:nvPr>
            <p:ph type="body" idx="1"/>
          </p:nvPr>
        </p:nvSpPr>
        <p:spPr>
          <a:xfrm>
            <a:off x="381000" y="1828800"/>
            <a:ext cx="8458200" cy="4114800"/>
          </a:xfrm>
        </p:spPr>
        <p:txBody>
          <a:bodyPr/>
          <a:lstStyle/>
          <a:p>
            <a:r>
              <a:rPr lang="en-US" dirty="0"/>
              <a:t>not likely “all of humanity which formed the beast that opposed the church” (13:1)</a:t>
            </a:r>
          </a:p>
          <a:p>
            <a:r>
              <a:rPr lang="en-US" dirty="0"/>
              <a:t>may be the sea of glass that separated God from the people (4:6)</a:t>
            </a:r>
          </a:p>
          <a:p>
            <a:r>
              <a:rPr lang="en-US" dirty="0"/>
              <a:t>likely the literal sea from the immediate context (20:13)</a:t>
            </a:r>
          </a:p>
          <a:p>
            <a:pPr lvl="1"/>
            <a:r>
              <a:rPr lang="en-US" dirty="0"/>
              <a:t>the world was originally a universal ocean, but in this time, there are no seas (cf. Gen. 1:2)</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dirty="0"/>
              <a:t>HOLY CITY, NEW JERUSALEM (21:2)</a:t>
            </a:r>
          </a:p>
        </p:txBody>
      </p:sp>
      <p:sp>
        <p:nvSpPr>
          <p:cNvPr id="28675" name="Rectangle 3"/>
          <p:cNvSpPr>
            <a:spLocks noGrp="1" noChangeArrowheads="1"/>
          </p:cNvSpPr>
          <p:nvPr>
            <p:ph type="body" idx="1"/>
          </p:nvPr>
        </p:nvSpPr>
        <p:spPr/>
        <p:txBody>
          <a:bodyPr/>
          <a:lstStyle/>
          <a:p>
            <a:r>
              <a:rPr lang="en-US" dirty="0"/>
              <a:t>the church in her heavenly state</a:t>
            </a:r>
          </a:p>
          <a:p>
            <a:pPr lvl="1"/>
            <a:r>
              <a:rPr lang="en-US" dirty="0"/>
              <a:t>prepared as a bride</a:t>
            </a:r>
          </a:p>
          <a:p>
            <a:pPr lvl="1"/>
            <a:r>
              <a:rPr lang="en-US" dirty="0"/>
              <a:t>the bride, the Lamb’s wife (v. 9)</a:t>
            </a:r>
          </a:p>
          <a:p>
            <a:pPr lvl="2"/>
            <a:r>
              <a:rPr lang="en-US" dirty="0"/>
              <a:t>shown the great city, the holy Jerusalem (v. 10)</a:t>
            </a:r>
          </a:p>
          <a:p>
            <a:pPr lvl="1"/>
            <a:r>
              <a:rPr lang="en-US" dirty="0"/>
              <a:t>persecuted under Gentiles (11:2)</a:t>
            </a:r>
          </a:p>
          <a:p>
            <a:pPr lvl="2"/>
            <a:r>
              <a:rPr lang="en-US" dirty="0"/>
              <a:t>now descends out of heaven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dirty="0"/>
              <a:t>HOLY CITY, NEW JERUSALEM (21:2)</a:t>
            </a:r>
          </a:p>
        </p:txBody>
      </p:sp>
      <p:sp>
        <p:nvSpPr>
          <p:cNvPr id="29699" name="Rectangle 3"/>
          <p:cNvSpPr>
            <a:spLocks noGrp="1" noChangeArrowheads="1"/>
          </p:cNvSpPr>
          <p:nvPr>
            <p:ph type="body" idx="1"/>
          </p:nvPr>
        </p:nvSpPr>
        <p:spPr>
          <a:xfrm>
            <a:off x="684213" y="1828800"/>
            <a:ext cx="7772400" cy="4419600"/>
          </a:xfrm>
        </p:spPr>
        <p:txBody>
          <a:bodyPr>
            <a:normAutofit fontScale="92500" lnSpcReduction="20000"/>
          </a:bodyPr>
          <a:lstStyle/>
          <a:p>
            <a:r>
              <a:rPr lang="en-US" dirty="0"/>
              <a:t>“coming down out of heaven”</a:t>
            </a:r>
          </a:p>
          <a:p>
            <a:pPr lvl="1"/>
            <a:r>
              <a:rPr lang="en-US" dirty="0"/>
              <a:t>The old Jerusalem had already passed away over 20 years earlier from this writing</a:t>
            </a:r>
          </a:p>
          <a:p>
            <a:pPr lvl="1"/>
            <a:r>
              <a:rPr lang="en-US" dirty="0"/>
              <a:t>Church = Jerusalem from above (Gal. 4:25, 26)</a:t>
            </a:r>
          </a:p>
          <a:p>
            <a:pPr lvl="1"/>
            <a:r>
              <a:rPr lang="en-US" dirty="0"/>
              <a:t>“the people” of the church as well as OT saints are already registered in heaven (Phil. 3:20; Heb. 12:23; cf. Book of Life, 20:15; Phil. 4:3)</a:t>
            </a:r>
          </a:p>
          <a:p>
            <a:pPr lvl="1"/>
            <a:r>
              <a:rPr lang="en-US" dirty="0"/>
              <a:t>Cannot descend to old earth as it has passed away</a:t>
            </a:r>
          </a:p>
          <a:p>
            <a:pPr lvl="1"/>
            <a:r>
              <a:rPr lang="en-US" dirty="0"/>
              <a:t>Meaning is not so much </a:t>
            </a:r>
            <a:r>
              <a:rPr lang="en-US" i="1" dirty="0"/>
              <a:t>direction</a:t>
            </a:r>
            <a:r>
              <a:rPr lang="en-US" dirty="0"/>
              <a:t> but the </a:t>
            </a:r>
            <a:r>
              <a:rPr lang="en-US" i="1" dirty="0"/>
              <a:t>origin</a:t>
            </a:r>
            <a:r>
              <a:rPr lang="en-US" dirty="0"/>
              <a:t> of the place—from heaven—from God!</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Kingdom</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www.RevelationAndCreation.com</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71152-8A3F-4A05-A805-DDD33DAFB495}" type="slidenum">
              <a:rPr kumimoji="0" lang="en-US" sz="18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chemeClr val="bg1"/>
              </a:solidFill>
              <a:effectLst/>
              <a:uLnTx/>
              <a:uFillTx/>
            </a:endParaRPr>
          </a:p>
        </p:txBody>
      </p:sp>
      <p:sp>
        <p:nvSpPr>
          <p:cNvPr id="6" name="Cube 5"/>
          <p:cNvSpPr/>
          <p:nvPr/>
        </p:nvSpPr>
        <p:spPr bwMode="auto">
          <a:xfrm>
            <a:off x="2555967" y="4152472"/>
            <a:ext cx="3048000" cy="2148047"/>
          </a:xfrm>
          <a:prstGeom prst="cube">
            <a:avLst/>
          </a:prstGeom>
          <a:ln>
            <a:solidFill>
              <a:schemeClr val="accent2">
                <a:lumMod val="50000"/>
              </a:schemeClr>
            </a:solidFill>
            <a:headEnd type="none" w="med" len="med"/>
            <a:tailEnd type="none" w="med" len="med"/>
          </a:ln>
          <a:scene3d>
            <a:camera prst="perspectiveRelaxedModerately"/>
            <a:lightRig rig="threePt" dir="t"/>
          </a:scene3d>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Church on Earth</a:t>
            </a:r>
          </a:p>
        </p:txBody>
      </p:sp>
      <p:sp>
        <p:nvSpPr>
          <p:cNvPr id="8" name="Cube 7"/>
          <p:cNvSpPr/>
          <p:nvPr/>
        </p:nvSpPr>
        <p:spPr bwMode="auto">
          <a:xfrm>
            <a:off x="2555967" y="2526872"/>
            <a:ext cx="3048000" cy="2148047"/>
          </a:xfrm>
          <a:prstGeom prst="cube">
            <a:avLst/>
          </a:prstGeom>
          <a:ln>
            <a:solidFill>
              <a:schemeClr val="accent2">
                <a:lumMod val="75000"/>
              </a:schemeClr>
            </a:solidFill>
            <a:headEnd type="none" w="med" len="med"/>
            <a:tailEnd type="none" w="med" len="med"/>
          </a:ln>
          <a:scene3d>
            <a:camera prst="perspectiveRelaxedModerately"/>
            <a:lightRig rig="threePt" dir="t"/>
          </a:scene3d>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Segoe UI Semibold" panose="020B0702040204020203" pitchFamily="34" charset="0"/>
                <a:cs typeface="Segoe UI Semibold" panose="020B0702040204020203" pitchFamily="34" charset="0"/>
              </a:rPr>
              <a:t>Church in Heaven</a:t>
            </a:r>
          </a:p>
        </p:txBody>
      </p:sp>
      <p:grpSp>
        <p:nvGrpSpPr>
          <p:cNvPr id="29" name="Group 28"/>
          <p:cNvGrpSpPr/>
          <p:nvPr/>
        </p:nvGrpSpPr>
        <p:grpSpPr>
          <a:xfrm>
            <a:off x="5603967" y="3101557"/>
            <a:ext cx="2451455" cy="461665"/>
            <a:chOff x="4297689" y="3101557"/>
            <a:chExt cx="3614017" cy="461665"/>
          </a:xfrm>
        </p:grpSpPr>
        <p:sp>
          <p:nvSpPr>
            <p:cNvPr id="9" name="TextBox 8"/>
            <p:cNvSpPr txBox="1"/>
            <p:nvPr/>
          </p:nvSpPr>
          <p:spPr>
            <a:xfrm>
              <a:off x="4734187" y="3101557"/>
              <a:ext cx="3177519" cy="461665"/>
            </a:xfrm>
            <a:prstGeom prst="rect">
              <a:avLst/>
            </a:prstGeom>
            <a:gradFill>
              <a:gsLst>
                <a:gs pos="0">
                  <a:schemeClr val="accent2"/>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2 Timothy 4:18</a:t>
              </a:r>
            </a:p>
          </p:txBody>
        </p:sp>
        <p:cxnSp>
          <p:nvCxnSpPr>
            <p:cNvPr id="12" name="Straight Connector 11"/>
            <p:cNvCxnSpPr>
              <a:stCxn id="8" idx="5"/>
              <a:endCxn id="9" idx="1"/>
            </p:cNvCxnSpPr>
            <p:nvPr/>
          </p:nvCxnSpPr>
          <p:spPr bwMode="auto">
            <a:xfrm>
              <a:off x="4297689" y="3332390"/>
              <a:ext cx="43649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8" name="Group 27"/>
          <p:cNvGrpSpPr/>
          <p:nvPr/>
        </p:nvGrpSpPr>
        <p:grpSpPr>
          <a:xfrm>
            <a:off x="5603967" y="4731374"/>
            <a:ext cx="2854235" cy="461665"/>
            <a:chOff x="4297680" y="4731374"/>
            <a:chExt cx="2854235" cy="461665"/>
          </a:xfrm>
        </p:grpSpPr>
        <p:sp>
          <p:nvSpPr>
            <p:cNvPr id="10" name="TextBox 9"/>
            <p:cNvSpPr txBox="1"/>
            <p:nvPr/>
          </p:nvSpPr>
          <p:spPr>
            <a:xfrm>
              <a:off x="4593773" y="4731374"/>
              <a:ext cx="2558142" cy="461665"/>
            </a:xfrm>
            <a:prstGeom prst="rect">
              <a:avLst/>
            </a:prstGeom>
            <a:gradFill>
              <a:gsLst>
                <a:gs pos="0">
                  <a:schemeClr val="accent6">
                    <a:lumMod val="50000"/>
                  </a:scheme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Colossians 1:13, 18</a:t>
              </a:r>
            </a:p>
          </p:txBody>
        </p:sp>
        <p:cxnSp>
          <p:nvCxnSpPr>
            <p:cNvPr id="13" name="Straight Connector 12"/>
            <p:cNvCxnSpPr>
              <a:stCxn id="6" idx="5"/>
              <a:endCxn id="10" idx="1"/>
            </p:cNvCxnSpPr>
            <p:nvPr/>
          </p:nvCxnSpPr>
          <p:spPr bwMode="auto">
            <a:xfrm>
              <a:off x="4297680" y="4957990"/>
              <a:ext cx="296093" cy="4217"/>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7" name="Group 26"/>
          <p:cNvGrpSpPr/>
          <p:nvPr/>
        </p:nvGrpSpPr>
        <p:grpSpPr>
          <a:xfrm>
            <a:off x="2555967" y="1396289"/>
            <a:ext cx="3048000" cy="1671811"/>
            <a:chOff x="1249680" y="1396289"/>
            <a:chExt cx="3048000" cy="1671811"/>
          </a:xfrm>
          <a:scene3d>
            <a:camera prst="orthographicFront">
              <a:rot lat="19488000" lon="0" rev="0"/>
            </a:camera>
            <a:lightRig rig="threePt" dir="t"/>
          </a:scene3d>
        </p:grpSpPr>
        <p:sp>
          <p:nvSpPr>
            <p:cNvPr id="24" name="Isosceles Triangle 23"/>
            <p:cNvSpPr/>
            <p:nvPr/>
          </p:nvSpPr>
          <p:spPr bwMode="auto">
            <a:xfrm>
              <a:off x="1788160" y="1396289"/>
              <a:ext cx="2509520" cy="1135664"/>
            </a:xfrm>
            <a:prstGeom prst="triangle">
              <a:avLst>
                <a:gd name="adj" fmla="val 50000"/>
              </a:avLst>
            </a:prstGeom>
            <a:ln>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Times New Roman" pitchFamily="18" charset="0"/>
              </a:endParaRPr>
            </a:p>
          </p:txBody>
        </p:sp>
        <p:sp>
          <p:nvSpPr>
            <p:cNvPr id="22" name="Isosceles Triangle 21"/>
            <p:cNvSpPr/>
            <p:nvPr/>
          </p:nvSpPr>
          <p:spPr bwMode="auto">
            <a:xfrm>
              <a:off x="1249680" y="1684386"/>
              <a:ext cx="2509520" cy="1376531"/>
            </a:xfrm>
            <a:prstGeom prst="triangle">
              <a:avLst/>
            </a:prstGeom>
            <a:ln>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Times New Roman" pitchFamily="18" charset="0"/>
              </a:endParaRPr>
            </a:p>
          </p:txBody>
        </p:sp>
        <p:sp>
          <p:nvSpPr>
            <p:cNvPr id="26" name="Freeform: Shape 25"/>
            <p:cNvSpPr/>
            <p:nvPr/>
          </p:nvSpPr>
          <p:spPr bwMode="auto">
            <a:xfrm>
              <a:off x="2502877" y="1403423"/>
              <a:ext cx="1793631" cy="1664677"/>
            </a:xfrm>
            <a:custGeom>
              <a:avLst/>
              <a:gdLst>
                <a:gd name="connsiteX0" fmla="*/ 539261 w 1793631"/>
                <a:gd name="connsiteY0" fmla="*/ 0 h 1664677"/>
                <a:gd name="connsiteX1" fmla="*/ 0 w 1793631"/>
                <a:gd name="connsiteY1" fmla="*/ 287215 h 1664677"/>
                <a:gd name="connsiteX2" fmla="*/ 1254369 w 1793631"/>
                <a:gd name="connsiteY2" fmla="*/ 1664677 h 1664677"/>
                <a:gd name="connsiteX3" fmla="*/ 1793631 w 1793631"/>
                <a:gd name="connsiteY3" fmla="*/ 1125415 h 1664677"/>
                <a:gd name="connsiteX4" fmla="*/ 539261 w 1793631"/>
                <a:gd name="connsiteY4" fmla="*/ 0 h 166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631" h="1664677">
                  <a:moveTo>
                    <a:pt x="539261" y="0"/>
                  </a:moveTo>
                  <a:lnTo>
                    <a:pt x="0" y="287215"/>
                  </a:lnTo>
                  <a:lnTo>
                    <a:pt x="1254369" y="1664677"/>
                  </a:lnTo>
                  <a:lnTo>
                    <a:pt x="1793631" y="1125415"/>
                  </a:lnTo>
                  <a:lnTo>
                    <a:pt x="539261" y="0"/>
                  </a:lnTo>
                  <a:close/>
                </a:path>
              </a:pathLst>
            </a:custGeom>
            <a:solidFill>
              <a:schemeClr val="bg1">
                <a:lumMod val="95000"/>
              </a:schemeClr>
            </a:solidFill>
            <a:ln>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Times New Roman" pitchFamily="18" charset="0"/>
              </a:endParaRPr>
            </a:p>
          </p:txBody>
        </p:sp>
      </p:grpSp>
      <p:sp>
        <p:nvSpPr>
          <p:cNvPr id="30" name="TextBox 29"/>
          <p:cNvSpPr txBox="1"/>
          <p:nvPr/>
        </p:nvSpPr>
        <p:spPr>
          <a:xfrm>
            <a:off x="477264" y="1655395"/>
            <a:ext cx="1851725" cy="95410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Two-Story</a:t>
            </a:r>
            <a:br>
              <a:rPr kumimoji="0" lang="en-US" sz="2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br>
            <a:r>
              <a:rPr kumimoji="0" lang="en-US" sz="2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Concept</a:t>
            </a:r>
          </a:p>
        </p:txBody>
      </p:sp>
      <p:sp>
        <p:nvSpPr>
          <p:cNvPr id="35" name="TextBox 34"/>
          <p:cNvSpPr txBox="1"/>
          <p:nvPr/>
        </p:nvSpPr>
        <p:spPr>
          <a:xfrm>
            <a:off x="6160847" y="1659718"/>
            <a:ext cx="1633781" cy="95410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Matthew</a:t>
            </a:r>
            <a:br>
              <a:rPr kumimoji="0" lang="en-US" sz="2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br>
            <a:r>
              <a:rPr kumimoji="0" lang="en-US" sz="28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16:19</a:t>
            </a:r>
          </a:p>
        </p:txBody>
      </p:sp>
      <p:sp>
        <p:nvSpPr>
          <p:cNvPr id="36" name="TextBox 35"/>
          <p:cNvSpPr txBox="1"/>
          <p:nvPr/>
        </p:nvSpPr>
        <p:spPr>
          <a:xfrm>
            <a:off x="605473" y="4957990"/>
            <a:ext cx="1595309"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rPr>
              <a:t>Mark 9:1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rPr>
              <a:t>John 3:3, 5</a:t>
            </a:r>
          </a:p>
        </p:txBody>
      </p:sp>
      <p:sp>
        <p:nvSpPr>
          <p:cNvPr id="37" name="TextBox 36"/>
          <p:cNvSpPr txBox="1"/>
          <p:nvPr/>
        </p:nvSpPr>
        <p:spPr>
          <a:xfrm>
            <a:off x="427538" y="3332390"/>
            <a:ext cx="1951175"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rPr>
              <a:t>Mark 9:43-48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rPr>
              <a:t>1 Cor. 15:50</a:t>
            </a:r>
          </a:p>
        </p:txBody>
      </p:sp>
      <p:sp>
        <p:nvSpPr>
          <p:cNvPr id="38" name="TextBox 37"/>
          <p:cNvSpPr txBox="1"/>
          <p:nvPr/>
        </p:nvSpPr>
        <p:spPr>
          <a:xfrm>
            <a:off x="2843932" y="5810758"/>
            <a:ext cx="1930465"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Segoe UI Semibold" panose="020B0702040204020203" pitchFamily="34" charset="0"/>
                <a:cs typeface="Segoe UI Semibold" panose="020B0702040204020203" pitchFamily="34" charset="0"/>
              </a:rPr>
              <a:t>Revelation 11:1, 2</a:t>
            </a:r>
          </a:p>
        </p:txBody>
      </p:sp>
      <p:sp>
        <p:nvSpPr>
          <p:cNvPr id="39" name="TextBox 38"/>
          <p:cNvSpPr txBox="1"/>
          <p:nvPr/>
        </p:nvSpPr>
        <p:spPr>
          <a:xfrm>
            <a:off x="2904044" y="4167958"/>
            <a:ext cx="1810239"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Segoe UI Semibold" panose="020B0702040204020203" pitchFamily="34" charset="0"/>
                <a:cs typeface="Segoe UI Semibold" panose="020B0702040204020203" pitchFamily="34" charset="0"/>
              </a:rPr>
              <a:t>Revelation 11:19</a:t>
            </a:r>
          </a:p>
        </p:txBody>
      </p:sp>
    </p:spTree>
    <p:extLst>
      <p:ext uri="{BB962C8B-B14F-4D97-AF65-F5344CB8AC3E}">
        <p14:creationId xmlns:p14="http://schemas.microsoft.com/office/powerpoint/2010/main" val="1309129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t>Hebrews 11:10, 14-16</a:t>
            </a:r>
          </a:p>
        </p:txBody>
      </p:sp>
      <p:sp>
        <p:nvSpPr>
          <p:cNvPr id="30725" name="Text Box 5"/>
          <p:cNvSpPr txBox="1">
            <a:spLocks noChangeArrowheads="1"/>
          </p:cNvSpPr>
          <p:nvPr/>
        </p:nvSpPr>
        <p:spPr bwMode="auto">
          <a:xfrm>
            <a:off x="685800" y="1931988"/>
            <a:ext cx="7848600" cy="4401205"/>
          </a:xfrm>
          <a:prstGeom prst="rect">
            <a:avLst/>
          </a:prstGeom>
          <a:noFill/>
          <a:ln w="9525">
            <a:noFill/>
            <a:miter lim="800000"/>
            <a:headEnd/>
            <a:tailEnd/>
          </a:ln>
          <a:effectLst/>
        </p:spPr>
        <p:txBody>
          <a:bodyPr>
            <a:spAutoFit/>
          </a:bodyPr>
          <a:lstStyle/>
          <a:p>
            <a:pPr algn="l">
              <a:spcBef>
                <a:spcPct val="50000"/>
              </a:spcBef>
            </a:pPr>
            <a:r>
              <a:rPr lang="en-US" sz="2800" i="1" dirty="0">
                <a:latin typeface="Cambria" panose="02040503050406030204" pitchFamily="18" charset="0"/>
              </a:rPr>
              <a:t>10 “for he [Abraham, </a:t>
            </a:r>
            <a:r>
              <a:rPr lang="en-US" sz="2800" i="1" dirty="0" err="1">
                <a:latin typeface="Cambria" panose="02040503050406030204" pitchFamily="18" charset="0"/>
              </a:rPr>
              <a:t>sjw</a:t>
            </a:r>
            <a:r>
              <a:rPr lang="en-US" sz="2800" i="1" dirty="0">
                <a:latin typeface="Cambria" panose="02040503050406030204" pitchFamily="18" charset="0"/>
              </a:rPr>
              <a:t>] waited for the city which has foundations, whose builder and maker is God. . . 14 For those who say such things declare plainly that they seek a homeland. 15 And truly if they had called to mind that country from which they had come out, they would have had opportunity to return. 16 But now they desire a better, that is, a heavenly country. Therefore God is not ashamed to be called their God,</a:t>
            </a:r>
            <a:r>
              <a:rPr lang="en-US" sz="2800" b="1" i="1" dirty="0">
                <a:latin typeface="Cambria" panose="02040503050406030204" pitchFamily="18" charset="0"/>
              </a:rPr>
              <a:t> for He has prepared a city for them</a:t>
            </a:r>
            <a:r>
              <a:rPr lang="en-US" sz="2800" i="1" dirty="0">
                <a:latin typeface="Cambria" panose="02040503050406030204" pitchFamily="18" charset="0"/>
              </a:rPr>
              <a:t>.”</a:t>
            </a:r>
          </a:p>
        </p:txBody>
      </p:sp>
      <p:sp>
        <p:nvSpPr>
          <p:cNvPr id="7" name="Footer Placeholder 6"/>
          <p:cNvSpPr>
            <a:spLocks noGrp="1"/>
          </p:cNvSpPr>
          <p:nvPr>
            <p:ph type="ftr" sz="quarter" idx="11"/>
          </p:nvPr>
        </p:nvSpPr>
        <p:spPr/>
        <p:txBody>
          <a:bodyPr/>
          <a:lstStyle/>
          <a:p>
            <a:r>
              <a:rPr lang="en-US" dirty="0"/>
              <a:t>www.RevelationAndCreation.com</a:t>
            </a:r>
          </a:p>
        </p:txBody>
      </p:sp>
      <p:sp>
        <p:nvSpPr>
          <p:cNvPr id="8" name="Slide Number Placeholder 7"/>
          <p:cNvSpPr>
            <a:spLocks noGrp="1"/>
          </p:cNvSpPr>
          <p:nvPr>
            <p:ph type="sldNum" sz="quarter" idx="12"/>
          </p:nvPr>
        </p:nvSpPr>
        <p:spPr/>
        <p:txBody>
          <a:bodyPr/>
          <a:lstStyle/>
          <a:p>
            <a:fld id="{363BD4BF-8FFB-47C1-815C-975A17955AE9}" type="slidenum">
              <a:rPr lang="en-US" smtClean="0"/>
              <a:pPr/>
              <a:t>19</a:t>
            </a:fld>
            <a:endParaRPr lang="en-US"/>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REVELATION 21 -22</a:t>
            </a:r>
          </a:p>
        </p:txBody>
      </p:sp>
      <p:sp>
        <p:nvSpPr>
          <p:cNvPr id="13315" name="Rectangle 3"/>
          <p:cNvSpPr>
            <a:spLocks noGrp="1" noChangeArrowheads="1"/>
          </p:cNvSpPr>
          <p:nvPr>
            <p:ph type="body" idx="1"/>
          </p:nvPr>
        </p:nvSpPr>
        <p:spPr/>
        <p:txBody>
          <a:bodyPr/>
          <a:lstStyle/>
          <a:p>
            <a:r>
              <a:rPr lang="en-US"/>
              <a:t>ENCOURAGED ALL WHO READ IN EVERY GENERATION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2775" name="Oval 7"/>
          <p:cNvSpPr>
            <a:spLocks noChangeArrowheads="1"/>
          </p:cNvSpPr>
          <p:nvPr/>
        </p:nvSpPr>
        <p:spPr bwMode="auto">
          <a:xfrm>
            <a:off x="533400" y="4724400"/>
            <a:ext cx="3276600" cy="609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774" name="Oval 6"/>
          <p:cNvSpPr>
            <a:spLocks noChangeArrowheads="1"/>
          </p:cNvSpPr>
          <p:nvPr/>
        </p:nvSpPr>
        <p:spPr bwMode="auto">
          <a:xfrm>
            <a:off x="2514600" y="3733800"/>
            <a:ext cx="2667000" cy="609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772" name="Rectangle 4"/>
          <p:cNvSpPr>
            <a:spLocks noGrp="1" noChangeArrowheads="1"/>
          </p:cNvSpPr>
          <p:nvPr>
            <p:ph type="title"/>
          </p:nvPr>
        </p:nvSpPr>
        <p:spPr/>
        <p:txBody>
          <a:bodyPr/>
          <a:lstStyle/>
          <a:p>
            <a:r>
              <a:rPr lang="en-US"/>
              <a:t>1 Peter 1:3-5</a:t>
            </a:r>
          </a:p>
        </p:txBody>
      </p:sp>
      <p:sp>
        <p:nvSpPr>
          <p:cNvPr id="32773" name="Text Box 5"/>
          <p:cNvSpPr txBox="1">
            <a:spLocks noChangeArrowheads="1"/>
          </p:cNvSpPr>
          <p:nvPr/>
        </p:nvSpPr>
        <p:spPr bwMode="auto">
          <a:xfrm>
            <a:off x="533400" y="1752600"/>
            <a:ext cx="7772400" cy="4524315"/>
          </a:xfrm>
          <a:prstGeom prst="rect">
            <a:avLst/>
          </a:prstGeom>
          <a:noFill/>
          <a:ln w="9525">
            <a:noFill/>
            <a:miter lim="800000"/>
            <a:headEnd/>
            <a:tailEnd/>
          </a:ln>
          <a:effectLst/>
        </p:spPr>
        <p:txBody>
          <a:bodyPr>
            <a:spAutoFit/>
          </a:bodyPr>
          <a:lstStyle/>
          <a:p>
            <a:pPr algn="l">
              <a:spcBef>
                <a:spcPct val="50000"/>
              </a:spcBef>
            </a:pPr>
            <a:r>
              <a:rPr lang="en-US" sz="3200" i="1" dirty="0">
                <a:latin typeface="Cambria" panose="02040503050406030204" pitchFamily="18" charset="0"/>
              </a:rPr>
              <a:t>“Blessed be the God and Father of our Lord Jesus Christ, who according to His abundant mercy has begotten us again to a living hope through the resurrection of Jesus Christ from the dead, to an inheritance incorruptible and undefiled and that does not fade away, </a:t>
            </a:r>
            <a:br>
              <a:rPr lang="en-US" sz="3200" i="1" dirty="0">
                <a:latin typeface="Cambria" panose="02040503050406030204" pitchFamily="18" charset="0"/>
              </a:rPr>
            </a:br>
            <a:r>
              <a:rPr lang="en-US" sz="3200" i="1" dirty="0">
                <a:latin typeface="Cambria" panose="02040503050406030204" pitchFamily="18" charset="0"/>
              </a:rPr>
              <a:t>reserved in heaven for you, who are kept by the power of God through faith for salvation ready to be revealed in the last time.”</a:t>
            </a:r>
            <a:r>
              <a:rPr lang="en-US" sz="3200" dirty="0">
                <a:latin typeface="Cambria" panose="02040503050406030204" pitchFamily="18" charset="0"/>
              </a:rPr>
              <a:t> </a:t>
            </a:r>
          </a:p>
        </p:txBody>
      </p:sp>
      <p:sp>
        <p:nvSpPr>
          <p:cNvPr id="8" name="Footer Placeholder 7"/>
          <p:cNvSpPr>
            <a:spLocks noGrp="1"/>
          </p:cNvSpPr>
          <p:nvPr>
            <p:ph type="ftr" sz="quarter" idx="11"/>
          </p:nvPr>
        </p:nvSpPr>
        <p:spPr/>
        <p:txBody>
          <a:bodyPr/>
          <a:lstStyle/>
          <a:p>
            <a:r>
              <a:rPr lang="en-US"/>
              <a:t>www.RevelationAndCreation.com</a:t>
            </a:r>
          </a:p>
        </p:txBody>
      </p:sp>
      <p:sp>
        <p:nvSpPr>
          <p:cNvPr id="9" name="Slide Number Placeholder 8"/>
          <p:cNvSpPr>
            <a:spLocks noGrp="1"/>
          </p:cNvSpPr>
          <p:nvPr>
            <p:ph type="sldNum" sz="quarter" idx="12"/>
          </p:nvPr>
        </p:nvSpPr>
        <p:spPr/>
        <p:txBody>
          <a:bodyPr/>
          <a:lstStyle/>
          <a:p>
            <a:fld id="{363BD4BF-8FFB-47C1-815C-975A17955AE9}" type="slidenum">
              <a:rPr lang="en-US" smtClean="0"/>
              <a:pPr/>
              <a:t>20</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2000"/>
                                        <p:tgtEl>
                                          <p:spTgt spid="3277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2775"/>
                                        </p:tgtEl>
                                        <p:attrNameLst>
                                          <p:attrName>style.visibility</p:attrName>
                                        </p:attrNameLst>
                                      </p:cBhvr>
                                      <p:to>
                                        <p:strVal val="visible"/>
                                      </p:to>
                                    </p:set>
                                    <p:animEffect transition="in" filter="fade">
                                      <p:cBhvr>
                                        <p:cTn id="11" dur="2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t>TABERNACLE FILLED WITH MEN (21:3)</a:t>
            </a:r>
          </a:p>
        </p:txBody>
      </p:sp>
      <p:sp>
        <p:nvSpPr>
          <p:cNvPr id="34819" name="Rectangle 3"/>
          <p:cNvSpPr>
            <a:spLocks noGrp="1" noChangeArrowheads="1"/>
          </p:cNvSpPr>
          <p:nvPr>
            <p:ph type="body" idx="1"/>
          </p:nvPr>
        </p:nvSpPr>
        <p:spPr>
          <a:xfrm>
            <a:off x="684213" y="1828800"/>
            <a:ext cx="7772400" cy="4495800"/>
          </a:xfrm>
        </p:spPr>
        <p:txBody>
          <a:bodyPr/>
          <a:lstStyle/>
          <a:p>
            <a:r>
              <a:rPr lang="en-US"/>
              <a:t>“TABERNACLE” USED OF VARIOUS THINGS IN THE BIBLE</a:t>
            </a:r>
          </a:p>
          <a:p>
            <a:pPr lvl="1"/>
            <a:r>
              <a:rPr lang="en-US"/>
              <a:t>TENT THAT MOSES ERECTED (Heb. 8:5)</a:t>
            </a:r>
          </a:p>
          <a:p>
            <a:pPr lvl="1"/>
            <a:r>
              <a:rPr lang="en-US"/>
              <a:t>JESUS’ BODY OF FLESH (Jn. 1:14; 2:21)</a:t>
            </a:r>
          </a:p>
          <a:p>
            <a:pPr lvl="1"/>
            <a:r>
              <a:rPr lang="en-US"/>
              <a:t>THE CHURCH (Acts 15:16, 17; Eph. 2:19ff)</a:t>
            </a:r>
          </a:p>
          <a:p>
            <a:pPr lvl="2"/>
            <a:r>
              <a:rPr lang="en-US"/>
              <a:t>OT Holy Place—possibly sym. of the Church</a:t>
            </a:r>
          </a:p>
          <a:p>
            <a:pPr lvl="2"/>
            <a:r>
              <a:rPr lang="en-US"/>
              <a:t>OT Most Holy Place—sym of Heaven (cf. Heb. 8:1, 2; 9:11, 12, yet entered into heaven: 9:23, 24)</a:t>
            </a:r>
          </a:p>
        </p:txBody>
      </p:sp>
      <p:sp>
        <p:nvSpPr>
          <p:cNvPr id="6" name="Footer Placeholder 5"/>
          <p:cNvSpPr>
            <a:spLocks noGrp="1"/>
          </p:cNvSpPr>
          <p:nvPr>
            <p:ph type="ftr" sz="quarter" idx="11"/>
          </p:nvPr>
        </p:nvSpPr>
        <p:spPr/>
        <p:txBody>
          <a:bodyPr/>
          <a:lstStyle/>
          <a:p>
            <a:r>
              <a:rPr lang="en-US" dirty="0"/>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2000"/>
                                        <p:tgtEl>
                                          <p:spTgt spid="34819">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4819">
                                            <p:txEl>
                                              <p:pRg st="5" end="5"/>
                                            </p:txEl>
                                          </p:spTgt>
                                        </p:tgtEl>
                                        <p:attrNameLst>
                                          <p:attrName>style.visibility</p:attrName>
                                        </p:attrNameLst>
                                      </p:cBhvr>
                                      <p:to>
                                        <p:strVal val="visible"/>
                                      </p:to>
                                    </p:set>
                                    <p:animEffect transition="in" filter="fade">
                                      <p:cBhvr>
                                        <p:cTn id="26"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a:t>TABERNACLE FILLED WITH MEN (21:3)</a:t>
            </a:r>
          </a:p>
        </p:txBody>
      </p:sp>
      <p:sp>
        <p:nvSpPr>
          <p:cNvPr id="102403" name="Rectangle 3"/>
          <p:cNvSpPr>
            <a:spLocks noGrp="1" noChangeArrowheads="1"/>
          </p:cNvSpPr>
          <p:nvPr>
            <p:ph type="body" idx="1"/>
          </p:nvPr>
        </p:nvSpPr>
        <p:spPr>
          <a:xfrm>
            <a:off x="684213" y="1828800"/>
            <a:ext cx="7772400" cy="4495800"/>
          </a:xfrm>
        </p:spPr>
        <p:txBody>
          <a:bodyPr/>
          <a:lstStyle/>
          <a:p>
            <a:r>
              <a:rPr lang="en-US"/>
              <a:t>“DWELLING”</a:t>
            </a:r>
          </a:p>
          <a:p>
            <a:pPr lvl="1"/>
            <a:r>
              <a:rPr lang="en-US"/>
              <a:t>“and I heard a loud voice from the throne saying, ‘Behold, the dwelling of God is with men. He will dwell with them, and they shall be his people, and God himself will be with them’” (RSV)</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21:3</a:t>
            </a:r>
          </a:p>
        </p:txBody>
      </p:sp>
      <p:sp>
        <p:nvSpPr>
          <p:cNvPr id="35843" name="Rectangle 3"/>
          <p:cNvSpPr>
            <a:spLocks noGrp="1" noChangeArrowheads="1"/>
          </p:cNvSpPr>
          <p:nvPr>
            <p:ph type="body" idx="1"/>
          </p:nvPr>
        </p:nvSpPr>
        <p:spPr>
          <a:xfrm>
            <a:off x="684213" y="1828800"/>
            <a:ext cx="7772400" cy="4495800"/>
          </a:xfrm>
        </p:spPr>
        <p:txBody>
          <a:bodyPr/>
          <a:lstStyle/>
          <a:p>
            <a:pPr>
              <a:lnSpc>
                <a:spcPct val="90000"/>
              </a:lnSpc>
            </a:pPr>
            <a:r>
              <a:rPr lang="en-US" dirty="0"/>
              <a:t>FULL FELLOWSHIP WITH GOD</a:t>
            </a:r>
          </a:p>
          <a:p>
            <a:pPr lvl="1">
              <a:lnSpc>
                <a:spcPct val="90000"/>
              </a:lnSpc>
            </a:pPr>
            <a:r>
              <a:rPr lang="en-US" dirty="0"/>
              <a:t>IN THE GARDEN THEN LOST</a:t>
            </a:r>
          </a:p>
          <a:p>
            <a:pPr lvl="1">
              <a:lnSpc>
                <a:spcPct val="90000"/>
              </a:lnSpc>
            </a:pPr>
            <a:r>
              <a:rPr lang="en-US" sz="3600" b="1" i="1" dirty="0"/>
              <a:t>PARTIALLY</a:t>
            </a:r>
            <a:r>
              <a:rPr lang="en-US" dirty="0"/>
              <a:t> REALIZED WHEN MOSES BUILT THE TABERNACLE</a:t>
            </a:r>
          </a:p>
          <a:p>
            <a:pPr lvl="1">
              <a:lnSpc>
                <a:spcPct val="90000"/>
              </a:lnSpc>
            </a:pPr>
            <a:r>
              <a:rPr lang="en-US" sz="3600" b="1" i="1" dirty="0"/>
              <a:t>TEMPORARILY</a:t>
            </a:r>
            <a:r>
              <a:rPr lang="en-US" dirty="0"/>
              <a:t> REALIZED WHEN JESUS CAME IN THE FLESH (Jn. 1:14)</a:t>
            </a:r>
          </a:p>
          <a:p>
            <a:pPr lvl="1">
              <a:lnSpc>
                <a:spcPct val="90000"/>
              </a:lnSpc>
            </a:pPr>
            <a:r>
              <a:rPr lang="en-US" sz="3600" b="1" i="1" dirty="0"/>
              <a:t>SPIRITUALLY</a:t>
            </a:r>
            <a:r>
              <a:rPr lang="en-US" dirty="0"/>
              <a:t> REALIZED IN THE CHURCH WHERE GOD DWELLS IN OUR HEART BY FAITH (Eph. 2:19-22; 3:17)</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21:3</a:t>
            </a:r>
          </a:p>
        </p:txBody>
      </p:sp>
      <p:sp>
        <p:nvSpPr>
          <p:cNvPr id="36867" name="Rectangle 3"/>
          <p:cNvSpPr>
            <a:spLocks noGrp="1" noChangeArrowheads="1"/>
          </p:cNvSpPr>
          <p:nvPr>
            <p:ph type="body" idx="1"/>
          </p:nvPr>
        </p:nvSpPr>
        <p:spPr>
          <a:xfrm>
            <a:off x="684213" y="1828800"/>
            <a:ext cx="7772400" cy="4495800"/>
          </a:xfrm>
        </p:spPr>
        <p:txBody>
          <a:bodyPr/>
          <a:lstStyle/>
          <a:p>
            <a:pPr>
              <a:lnSpc>
                <a:spcPct val="90000"/>
              </a:lnSpc>
            </a:pPr>
            <a:r>
              <a:rPr lang="en-US" dirty="0"/>
              <a:t>FELLOWSHIP</a:t>
            </a:r>
          </a:p>
          <a:p>
            <a:pPr lvl="1">
              <a:lnSpc>
                <a:spcPct val="90000"/>
              </a:lnSpc>
            </a:pPr>
            <a:r>
              <a:rPr lang="en-US" dirty="0"/>
              <a:t>JOHN SEES WHERE FELLOWSHIP WITH GOD IS </a:t>
            </a:r>
            <a:r>
              <a:rPr lang="en-US" sz="3600" b="1" i="1" dirty="0">
                <a:solidFill>
                  <a:schemeClr val="accent1"/>
                </a:solidFill>
              </a:rPr>
              <a:t>PERMANENTLY</a:t>
            </a:r>
            <a:r>
              <a:rPr lang="en-US" dirty="0"/>
              <a:t> REALIZED</a:t>
            </a:r>
          </a:p>
          <a:p>
            <a:pPr lvl="1">
              <a:lnSpc>
                <a:spcPct val="90000"/>
              </a:lnSpc>
            </a:pPr>
            <a:r>
              <a:rPr lang="en-US" dirty="0"/>
              <a:t>GOD IS HERE PRESENTED AS “IMMANUEL” (GOD WITH US) AS WAS PREVIOUSLY TRUE OF THE LAMB (Matt. 1:23)</a:t>
            </a:r>
          </a:p>
          <a:p>
            <a:pPr lvl="2">
              <a:lnSpc>
                <a:spcPct val="90000"/>
              </a:lnSpc>
            </a:pPr>
            <a:r>
              <a:rPr lang="en-US" dirty="0"/>
              <a:t>God is “with” (Gk. </a:t>
            </a:r>
            <a:r>
              <a:rPr lang="en-US" i="1" dirty="0"/>
              <a:t>meta</a:t>
            </a:r>
            <a:r>
              <a:rPr lang="en-US" dirty="0"/>
              <a:t>) not “in” (Gk. </a:t>
            </a:r>
            <a:r>
              <a:rPr lang="en-US" i="1" dirty="0" err="1"/>
              <a:t>en</a:t>
            </a:r>
            <a:r>
              <a:rPr lang="en-US" dirty="0"/>
              <a:t>) man (cf. 1 Cor. 6:19)</a:t>
            </a:r>
          </a:p>
          <a:p>
            <a:pPr lvl="2">
              <a:lnSpc>
                <a:spcPct val="90000"/>
              </a:lnSpc>
            </a:pPr>
            <a:r>
              <a:rPr lang="en-US" dirty="0"/>
              <a:t>God is the temple, not man (21:22)</a:t>
            </a:r>
          </a:p>
          <a:p>
            <a:pPr lvl="2">
              <a:lnSpc>
                <a:spcPct val="90000"/>
              </a:lnSpc>
            </a:pPr>
            <a:r>
              <a:rPr lang="en-US" dirty="0"/>
              <a:t>“we shall see Him as He is” (I Jn. 3:2) </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6867">
                                            <p:txEl>
                                              <p:pRg st="3" end="3"/>
                                            </p:txEl>
                                          </p:spTgt>
                                        </p:tgtEl>
                                        <p:attrNameLst>
                                          <p:attrName>style.visibility</p:attrName>
                                        </p:attrNameLst>
                                      </p:cBhvr>
                                      <p:to>
                                        <p:strVal val="visible"/>
                                      </p:to>
                                    </p:set>
                                    <p:animEffect transition="in" filter="fade">
                                      <p:cBhvr>
                                        <p:cTn id="10" dur="2000"/>
                                        <p:tgtEl>
                                          <p:spTgt spid="36867">
                                            <p:txEl>
                                              <p:pRg st="3" end="3"/>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6867">
                                            <p:txEl>
                                              <p:pRg st="4" end="4"/>
                                            </p:txEl>
                                          </p:spTgt>
                                        </p:tgtEl>
                                        <p:attrNameLst>
                                          <p:attrName>style.visibility</p:attrName>
                                        </p:attrNameLst>
                                      </p:cBhvr>
                                      <p:to>
                                        <p:strVal val="visible"/>
                                      </p:to>
                                    </p:set>
                                    <p:animEffect transition="in" filter="fade">
                                      <p:cBhvr>
                                        <p:cTn id="14" dur="2000"/>
                                        <p:tgtEl>
                                          <p:spTgt spid="36867">
                                            <p:txEl>
                                              <p:pRg st="4" end="4"/>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36867">
                                            <p:txEl>
                                              <p:pRg st="5" end="5"/>
                                            </p:txEl>
                                          </p:spTgt>
                                        </p:tgtEl>
                                        <p:attrNameLst>
                                          <p:attrName>style.visibility</p:attrName>
                                        </p:attrNameLst>
                                      </p:cBhvr>
                                      <p:to>
                                        <p:strVal val="visible"/>
                                      </p:to>
                                    </p:set>
                                    <p:animEffect transition="in" filter="fade">
                                      <p:cBhvr>
                                        <p:cTn id="18" dur="2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21:3</a:t>
            </a:r>
          </a:p>
        </p:txBody>
      </p:sp>
      <p:sp>
        <p:nvSpPr>
          <p:cNvPr id="37891" name="Rectangle 3"/>
          <p:cNvSpPr>
            <a:spLocks noGrp="1" noChangeArrowheads="1"/>
          </p:cNvSpPr>
          <p:nvPr>
            <p:ph type="body" idx="1"/>
          </p:nvPr>
        </p:nvSpPr>
        <p:spPr/>
        <p:txBody>
          <a:bodyPr/>
          <a:lstStyle/>
          <a:p>
            <a:r>
              <a:rPr lang="en-US" dirty="0">
                <a:latin typeface="Segoe UI Semibold" panose="020B0702040204020203" pitchFamily="34" charset="0"/>
                <a:cs typeface="Segoe UI Semibold" panose="020B0702040204020203" pitchFamily="34" charset="0"/>
              </a:rPr>
              <a:t>NOTE: if you understand Revelation 21 to be of the church in another era ‘on this earth,’ how would this be true of the church post-Rome and not be true of the church during Rome’s rule?</a:t>
            </a:r>
          </a:p>
          <a:p>
            <a:pPr lvl="1"/>
            <a:r>
              <a:rPr lang="en-US" dirty="0">
                <a:latin typeface="Segoe UI Semibold" panose="020B0702040204020203" pitchFamily="34" charset="0"/>
                <a:cs typeface="Segoe UI Semibold" panose="020B0702040204020203" pitchFamily="34" charset="0"/>
              </a:rPr>
              <a:t>How is God “with” man today in the church that He was not “with” man during the days of Rome?</a:t>
            </a:r>
          </a:p>
          <a:p>
            <a:endParaRPr lang="en-US" dirty="0">
              <a:latin typeface="Segoe UI Semibold" panose="020B0702040204020203" pitchFamily="34" charset="0"/>
              <a:cs typeface="Segoe UI Semibold" panose="020B0702040204020203" pitchFamily="34" charset="0"/>
            </a:endParaRP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30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a:t>WIPE AWAY EVERY TEAR (21:4)</a:t>
            </a:r>
          </a:p>
        </p:txBody>
      </p:sp>
      <p:sp>
        <p:nvSpPr>
          <p:cNvPr id="38915" name="Rectangle 3"/>
          <p:cNvSpPr>
            <a:spLocks noGrp="1" noChangeArrowheads="1"/>
          </p:cNvSpPr>
          <p:nvPr>
            <p:ph type="body" idx="1"/>
          </p:nvPr>
        </p:nvSpPr>
        <p:spPr/>
        <p:txBody>
          <a:bodyPr/>
          <a:lstStyle/>
          <a:p>
            <a:r>
              <a:rPr lang="en-US" dirty="0"/>
              <a:t>WHEN GOD WIPES AWAY, HE OBLITERATES</a:t>
            </a:r>
          </a:p>
          <a:p>
            <a:pPr lvl="1"/>
            <a:r>
              <a:rPr lang="en-US" dirty="0"/>
              <a:t>SAME WORD USED OF THE LAW (COL. 2:14)</a:t>
            </a:r>
          </a:p>
          <a:p>
            <a:pPr lvl="1"/>
            <a:r>
              <a:rPr lang="en-US" dirty="0"/>
              <a:t>SAME WORD USED OF SIN (ACTS 3:19)</a:t>
            </a:r>
          </a:p>
          <a:p>
            <a:r>
              <a:rPr lang="en-US" dirty="0"/>
              <a:t>THIS IS THE PICTURE OF THE FATHER TAKING CARE OF HIS CHILDREN</a:t>
            </a:r>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NO MORE DEATH (21:4)</a:t>
            </a:r>
          </a:p>
        </p:txBody>
      </p:sp>
      <p:sp>
        <p:nvSpPr>
          <p:cNvPr id="39939" name="Rectangle 3"/>
          <p:cNvSpPr>
            <a:spLocks noGrp="1" noChangeArrowheads="1"/>
          </p:cNvSpPr>
          <p:nvPr>
            <p:ph type="body" idx="1"/>
          </p:nvPr>
        </p:nvSpPr>
        <p:spPr>
          <a:xfrm>
            <a:off x="684213" y="1828800"/>
            <a:ext cx="7772400" cy="4495800"/>
          </a:xfrm>
        </p:spPr>
        <p:txBody>
          <a:bodyPr/>
          <a:lstStyle/>
          <a:p>
            <a:pPr>
              <a:lnSpc>
                <a:spcPct val="90000"/>
              </a:lnSpc>
            </a:pPr>
            <a:r>
              <a:rPr lang="en-US" sz="2800" dirty="0"/>
              <a:t>DEATH CAME BY MAN </a:t>
            </a:r>
            <a:br>
              <a:rPr lang="en-US" sz="2800" dirty="0"/>
            </a:br>
            <a:r>
              <a:rPr lang="en-US" sz="2800" dirty="0"/>
              <a:t>(GEN. 3:1ff; 1 COR. 15:21)</a:t>
            </a:r>
          </a:p>
          <a:p>
            <a:pPr>
              <a:lnSpc>
                <a:spcPct val="90000"/>
              </a:lnSpc>
            </a:pPr>
            <a:r>
              <a:rPr lang="en-US" sz="2800" dirty="0"/>
              <a:t>“SEPARATION” (JAS. 2:26)</a:t>
            </a:r>
          </a:p>
          <a:p>
            <a:pPr lvl="1">
              <a:lnSpc>
                <a:spcPct val="90000"/>
              </a:lnSpc>
            </a:pPr>
            <a:r>
              <a:rPr lang="en-US" sz="2400" dirty="0"/>
              <a:t>SIN SEPARATES FROM GOD (IS. 59:2)</a:t>
            </a:r>
          </a:p>
          <a:p>
            <a:pPr>
              <a:lnSpc>
                <a:spcPct val="90000"/>
              </a:lnSpc>
            </a:pPr>
            <a:r>
              <a:rPr lang="en-US" sz="2800" dirty="0"/>
              <a:t>JOHN DESCRIBES A DAY WHEN OBITUARIES ARE PUT TO DEATH</a:t>
            </a:r>
          </a:p>
          <a:p>
            <a:pPr lvl="1">
              <a:lnSpc>
                <a:spcPct val="90000"/>
              </a:lnSpc>
            </a:pPr>
            <a:r>
              <a:rPr lang="en-US" sz="2400" i="1" dirty="0"/>
              <a:t>“So when this corruptible has put on incorruption, and this mortal has put on immortality, then shall be brought to pass the saying that is written: ‘Death is swallowed up in victory’”</a:t>
            </a:r>
            <a:r>
              <a:rPr lang="en-US" sz="2400" dirty="0"/>
              <a:t> (1 Cor. 15:54)</a:t>
            </a:r>
          </a:p>
        </p:txBody>
      </p:sp>
      <p:pic>
        <p:nvPicPr>
          <p:cNvPr id="39941" name="Picture 5" descr="http://downloads.clipart.com/15502302.wmf?t=1192049677&amp;h=8c4889110cb8657a05bf9adac73b2e22&amp;u=stevenjwallace"/>
          <p:cNvPicPr>
            <a:picLocks noChangeAspect="1" noChangeArrowheads="1"/>
          </p:cNvPicPr>
          <p:nvPr/>
        </p:nvPicPr>
        <p:blipFill>
          <a:blip r:embed="rId3"/>
          <a:srcRect/>
          <a:stretch>
            <a:fillRect/>
          </a:stretch>
        </p:blipFill>
        <p:spPr bwMode="auto">
          <a:xfrm>
            <a:off x="6480175" y="1062721"/>
            <a:ext cx="2663825" cy="2594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FORMER THINGS (21:4)</a:t>
            </a:r>
          </a:p>
        </p:txBody>
      </p:sp>
      <p:sp>
        <p:nvSpPr>
          <p:cNvPr id="40963" name="Rectangle 3"/>
          <p:cNvSpPr>
            <a:spLocks noGrp="1" noChangeArrowheads="1"/>
          </p:cNvSpPr>
          <p:nvPr>
            <p:ph type="body" idx="1"/>
          </p:nvPr>
        </p:nvSpPr>
        <p:spPr/>
        <p:txBody>
          <a:bodyPr/>
          <a:lstStyle/>
          <a:p>
            <a:r>
              <a:rPr lang="en-US" dirty="0"/>
              <a:t>WILL PASS AWAY</a:t>
            </a:r>
          </a:p>
          <a:p>
            <a:r>
              <a:rPr lang="en-US" dirty="0"/>
              <a:t>ARE AT WORK IN THIS WORLD</a:t>
            </a:r>
          </a:p>
          <a:p>
            <a:pPr lvl="1"/>
            <a:r>
              <a:rPr lang="en-US" dirty="0"/>
              <a:t>ALL CAME BECAUSE OF THE CURSE</a:t>
            </a:r>
          </a:p>
          <a:p>
            <a:pPr lvl="1"/>
            <a:r>
              <a:rPr lang="en-US" dirty="0"/>
              <a:t>YET, JOHN DESCRIBES A PLACE WITH NO CURSE (22:3)</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a:t>MAKES ALL THINGS NEW </a:t>
            </a:r>
            <a:br>
              <a:rPr lang="en-US" sz="4000"/>
            </a:br>
            <a:r>
              <a:rPr lang="en-US" sz="4000"/>
              <a:t>(21:5, 6)</a:t>
            </a:r>
          </a:p>
        </p:txBody>
      </p:sp>
      <p:sp>
        <p:nvSpPr>
          <p:cNvPr id="41987" name="Rectangle 3"/>
          <p:cNvSpPr>
            <a:spLocks noGrp="1" noChangeArrowheads="1"/>
          </p:cNvSpPr>
          <p:nvPr>
            <p:ph type="body" idx="1"/>
          </p:nvPr>
        </p:nvSpPr>
        <p:spPr/>
        <p:txBody>
          <a:bodyPr/>
          <a:lstStyle/>
          <a:p>
            <a:r>
              <a:rPr lang="en-US" dirty="0"/>
              <a:t>MADE US NEW “IN CHRIST” </a:t>
            </a:r>
            <a:br>
              <a:rPr lang="en-US" dirty="0"/>
            </a:br>
            <a:r>
              <a:rPr lang="en-US" dirty="0"/>
              <a:t>(2 Cor. 5:17)</a:t>
            </a:r>
          </a:p>
          <a:p>
            <a:r>
              <a:rPr lang="en-US" dirty="0"/>
              <a:t>IN HEAVEN “ALL THINGS” ARE NEW</a:t>
            </a:r>
          </a:p>
        </p:txBody>
      </p:sp>
      <p:sp>
        <p:nvSpPr>
          <p:cNvPr id="6" name="Footer Placeholder 5"/>
          <p:cNvSpPr>
            <a:spLocks noGrp="1"/>
          </p:cNvSpPr>
          <p:nvPr>
            <p:ph type="ftr" sz="quarter" idx="11"/>
          </p:nvPr>
        </p:nvSpPr>
        <p:spPr/>
        <p:txBody>
          <a:bodyPr/>
          <a:lstStyle/>
          <a:p>
            <a:r>
              <a:rPr lang="en-US" dirty="0"/>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dirty="0"/>
              <a:t>WHAT JOHN PREVIOUS HAD SHOWN:</a:t>
            </a:r>
          </a:p>
        </p:txBody>
      </p:sp>
      <p:sp>
        <p:nvSpPr>
          <p:cNvPr id="14339" name="Rectangle 3"/>
          <p:cNvSpPr>
            <a:spLocks noGrp="1" noChangeArrowheads="1"/>
          </p:cNvSpPr>
          <p:nvPr>
            <p:ph type="body" idx="1"/>
          </p:nvPr>
        </p:nvSpPr>
        <p:spPr>
          <a:xfrm>
            <a:off x="684213" y="1828800"/>
            <a:ext cx="7772400" cy="4495800"/>
          </a:xfrm>
        </p:spPr>
        <p:txBody>
          <a:bodyPr/>
          <a:lstStyle/>
          <a:p>
            <a:pPr>
              <a:lnSpc>
                <a:spcPct val="90000"/>
              </a:lnSpc>
            </a:pPr>
            <a:r>
              <a:rPr lang="en-US" sz="2400" dirty="0"/>
              <a:t>INTENSE TRIBULATION WOULD COME (2:10, 13; 3:10; 6:9-11; 18:24)</a:t>
            </a:r>
          </a:p>
          <a:p>
            <a:pPr>
              <a:lnSpc>
                <a:spcPct val="90000"/>
              </a:lnSpc>
            </a:pPr>
            <a:r>
              <a:rPr lang="en-US" sz="2400" dirty="0"/>
              <a:t>FIDELITY TO CHRIST BRINGS ETERNAL LIFE (2:10; 14:13; 20:4, 6)</a:t>
            </a:r>
          </a:p>
          <a:p>
            <a:pPr>
              <a:lnSpc>
                <a:spcPct val="90000"/>
              </a:lnSpc>
            </a:pPr>
            <a:r>
              <a:rPr lang="en-US" sz="2400" dirty="0"/>
              <a:t>THE REAL CAUSE FOR THEIR ADVERSITY WAS SATAN (12-13)</a:t>
            </a:r>
          </a:p>
          <a:p>
            <a:pPr>
              <a:lnSpc>
                <a:spcPct val="90000"/>
              </a:lnSpc>
            </a:pPr>
            <a:r>
              <a:rPr lang="en-US" sz="2400" dirty="0"/>
              <a:t>BEAST &amp; FALSE PROPHET DESTROYED (19:20, 21)</a:t>
            </a:r>
          </a:p>
          <a:p>
            <a:pPr>
              <a:lnSpc>
                <a:spcPct val="90000"/>
              </a:lnSpc>
            </a:pPr>
            <a:r>
              <a:rPr lang="en-US" sz="2400" dirty="0"/>
              <a:t>SATAN BOUND AND THEN LATER ETERNALLY DESTROYED (20:1-10)</a:t>
            </a:r>
          </a:p>
          <a:p>
            <a:pPr>
              <a:lnSpc>
                <a:spcPct val="90000"/>
              </a:lnSpc>
            </a:pPr>
            <a:r>
              <a:rPr lang="en-US" sz="2400" dirty="0"/>
              <a:t>JUDGMENT SEAT OF CHRIST (20:11-15)</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WRITE (21:5, 6)</a:t>
            </a:r>
          </a:p>
        </p:txBody>
      </p:sp>
      <p:sp>
        <p:nvSpPr>
          <p:cNvPr id="43011" name="Rectangle 3"/>
          <p:cNvSpPr>
            <a:spLocks noGrp="1" noChangeArrowheads="1"/>
          </p:cNvSpPr>
          <p:nvPr>
            <p:ph type="body" idx="1"/>
          </p:nvPr>
        </p:nvSpPr>
        <p:spPr/>
        <p:txBody>
          <a:bodyPr/>
          <a:lstStyle/>
          <a:p>
            <a:r>
              <a:rPr lang="en-US" dirty="0"/>
              <a:t>JOHN IS TO WRITE THESE THINGS DOWN BECAUSE THEY ARE TRUE &amp; FAITHFUL</a:t>
            </a:r>
          </a:p>
          <a:p>
            <a:r>
              <a:rPr lang="en-US" dirty="0"/>
              <a:t>GOD KEEPS HIS WORD</a:t>
            </a:r>
          </a:p>
          <a:p>
            <a:pPr lvl="1"/>
            <a:r>
              <a:rPr lang="en-US" dirty="0"/>
              <a:t>HE IS THE BEGINNING AND END</a:t>
            </a:r>
          </a:p>
          <a:p>
            <a:pPr lvl="2"/>
            <a:r>
              <a:rPr lang="en-US" dirty="0"/>
              <a:t>USED OF CHRIST IN 1:11, 17</a:t>
            </a:r>
          </a:p>
          <a:p>
            <a:pPr lvl="1"/>
            <a:r>
              <a:rPr lang="en-US" dirty="0"/>
              <a:t>HE WAS IN THE BEGINNING OF CREATION AND WILL BE THERE IN ITS PASSING</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http://downloads.clipart.com/48714.jpg?t=1192049959&amp;h=b6351f2a44f485613b62395616ed5145&amp;u=stevenjwallace"/>
          <p:cNvPicPr>
            <a:picLocks noChangeAspect="1" noChangeArrowheads="1"/>
          </p:cNvPicPr>
          <p:nvPr/>
        </p:nvPicPr>
        <p:blipFill>
          <a:blip r:embed="rId2">
            <a:lum bright="-10000"/>
          </a:blip>
          <a:srcRect t="3865" r="3900" b="3382"/>
          <a:stretch>
            <a:fillRect/>
          </a:stretch>
        </p:blipFill>
        <p:spPr bwMode="auto">
          <a:xfrm>
            <a:off x="0" y="1676400"/>
            <a:ext cx="9045576" cy="5181600"/>
          </a:xfrm>
          <a:prstGeom prst="rect">
            <a:avLst/>
          </a:prstGeom>
          <a:ln w="88900" cap="sq" cmpd="thickThin">
            <a:solidFill>
              <a:srgbClr val="000000"/>
            </a:solidFill>
            <a:prstDash val="solid"/>
            <a:miter lim="800000"/>
          </a:ln>
          <a:effectLst>
            <a:innerShdw blurRad="76200">
              <a:srgbClr val="000000"/>
            </a:innerShdw>
          </a:effectLst>
        </p:spPr>
      </p:pic>
      <p:sp>
        <p:nvSpPr>
          <p:cNvPr id="44034" name="Rectangle 2"/>
          <p:cNvSpPr>
            <a:spLocks noGrp="1" noChangeArrowheads="1"/>
          </p:cNvSpPr>
          <p:nvPr>
            <p:ph type="title"/>
          </p:nvPr>
        </p:nvSpPr>
        <p:spPr/>
        <p:txBody>
          <a:bodyPr/>
          <a:lstStyle/>
          <a:p>
            <a:r>
              <a:rPr lang="en-US" sz="4000" dirty="0"/>
              <a:t>I WILL GIVE OF THE FOUNTAIN (21:6)</a:t>
            </a:r>
          </a:p>
        </p:txBody>
      </p:sp>
      <p:sp>
        <p:nvSpPr>
          <p:cNvPr id="44035" name="Rectangle 3"/>
          <p:cNvSpPr>
            <a:spLocks noGrp="1" noChangeArrowheads="1"/>
          </p:cNvSpPr>
          <p:nvPr>
            <p:ph type="body" idx="1"/>
          </p:nvPr>
        </p:nvSpPr>
        <p:spPr>
          <a:xfrm>
            <a:off x="681471" y="2208213"/>
            <a:ext cx="7682634" cy="4114800"/>
          </a:xfrm>
        </p:spPr>
        <p:txBody>
          <a:bodyPr/>
          <a:lstStyle/>
          <a:p>
            <a:r>
              <a:rPr lang="en-US" sz="4000" b="1" dirty="0">
                <a:effectLst>
                  <a:outerShdw blurRad="38100" dist="38100" dir="2700000" algn="tl">
                    <a:srgbClr val="000000">
                      <a:alpha val="43137"/>
                    </a:srgbClr>
                  </a:outerShdw>
                </a:effectLst>
              </a:rPr>
              <a:t>HE IS THE SOURCE OF ALL LIFE</a:t>
            </a:r>
          </a:p>
          <a:p>
            <a:r>
              <a:rPr lang="en-US" sz="4000" b="1" dirty="0">
                <a:effectLst>
                  <a:outerShdw blurRad="38100" dist="38100" dir="2700000" algn="tl">
                    <a:srgbClr val="000000">
                      <a:alpha val="43137"/>
                    </a:srgbClr>
                  </a:outerShdw>
                </a:effectLst>
              </a:rPr>
              <a:t>MAN SHOULD PANT AFTER HIM AS A DEER WOULD THE WATER BROOKS (Ps. 42:1)</a:t>
            </a:r>
          </a:p>
        </p:txBody>
      </p:sp>
      <p:sp>
        <p:nvSpPr>
          <p:cNvPr id="7" name="Footer Placeholder 6"/>
          <p:cNvSpPr>
            <a:spLocks noGrp="1"/>
          </p:cNvSpPr>
          <p:nvPr>
            <p:ph type="ftr" sz="quarter" idx="11"/>
          </p:nvPr>
        </p:nvSpPr>
        <p:spPr/>
        <p:txBody>
          <a:bodyPr/>
          <a:lstStyle/>
          <a:p>
            <a:r>
              <a:rPr lang="en-US" dirty="0"/>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a:t>HE WHO OVERCOMES (21:7)</a:t>
            </a:r>
          </a:p>
        </p:txBody>
      </p:sp>
      <p:sp>
        <p:nvSpPr>
          <p:cNvPr id="45059" name="Rectangle 3"/>
          <p:cNvSpPr>
            <a:spLocks noGrp="1" noChangeArrowheads="1"/>
          </p:cNvSpPr>
          <p:nvPr>
            <p:ph type="body" idx="1"/>
          </p:nvPr>
        </p:nvSpPr>
        <p:spPr/>
        <p:txBody>
          <a:bodyPr/>
          <a:lstStyle/>
          <a:p>
            <a:r>
              <a:rPr lang="en-US" dirty="0"/>
              <a:t>EXPRESSION IS THEMATIC OF THE BOOK</a:t>
            </a:r>
          </a:p>
          <a:p>
            <a:pPr lvl="1"/>
            <a:r>
              <a:rPr lang="en-US" dirty="0"/>
              <a:t>WAS GIVEN TO EACH CHURCH (2:7, 11, 17, 26; 3:5, 12, 21) </a:t>
            </a:r>
          </a:p>
          <a:p>
            <a:pPr lvl="1"/>
            <a:r>
              <a:rPr lang="en-US" dirty="0"/>
              <a:t>REVELATION IS ABOUT OVERCOMING SATAN AND HIS ALLIES</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p:txBody>
          <a:bodyPr/>
          <a:lstStyle/>
          <a:p>
            <a:r>
              <a:rPr lang="en-US"/>
              <a:t>PROTECTION BY GOD</a:t>
            </a:r>
          </a:p>
        </p:txBody>
      </p:sp>
      <p:sp>
        <p:nvSpPr>
          <p:cNvPr id="46085" name="Rectangle 5"/>
          <p:cNvSpPr>
            <a:spLocks noGrp="1" noChangeArrowheads="1"/>
          </p:cNvSpPr>
          <p:nvPr>
            <p:ph type="subTitle" idx="1"/>
          </p:nvPr>
        </p:nvSpPr>
        <p:spPr/>
        <p:txBody>
          <a:bodyPr/>
          <a:lstStyle/>
          <a:p>
            <a:r>
              <a:rPr lang="en-US"/>
              <a:t>REVELATION 21:8-27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21:8</a:t>
            </a:r>
          </a:p>
        </p:txBody>
      </p:sp>
      <p:sp>
        <p:nvSpPr>
          <p:cNvPr id="48131" name="Rectangle 3"/>
          <p:cNvSpPr>
            <a:spLocks noGrp="1" noChangeArrowheads="1"/>
          </p:cNvSpPr>
          <p:nvPr>
            <p:ph type="body" idx="1"/>
          </p:nvPr>
        </p:nvSpPr>
        <p:spPr/>
        <p:txBody>
          <a:bodyPr/>
          <a:lstStyle/>
          <a:p>
            <a:r>
              <a:rPr lang="en-US" dirty="0"/>
              <a:t>THESE ARE THE “REST” OF HUMANITY - THE WICKED</a:t>
            </a:r>
          </a:p>
          <a:p>
            <a:pPr lvl="1"/>
            <a:r>
              <a:rPr lang="en-US" dirty="0"/>
              <a:t>REVELATION SHOWS TWO KINDS OF PEOPLE</a:t>
            </a:r>
          </a:p>
          <a:p>
            <a:pPr lvl="2"/>
            <a:r>
              <a:rPr lang="en-US" dirty="0"/>
              <a:t>THOSE WHO OVERCOME IN THE FIRST RESURRECTION:  those sealed with God</a:t>
            </a:r>
          </a:p>
          <a:p>
            <a:pPr lvl="2"/>
            <a:r>
              <a:rPr lang="en-US" dirty="0"/>
              <a:t> AND THE “REST OF THE DEAD”:  those overcome with Satan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21:8</a:t>
            </a:r>
          </a:p>
        </p:txBody>
      </p:sp>
      <p:sp>
        <p:nvSpPr>
          <p:cNvPr id="49155" name="Rectangle 3"/>
          <p:cNvSpPr>
            <a:spLocks noGrp="1" noChangeArrowheads="1"/>
          </p:cNvSpPr>
          <p:nvPr>
            <p:ph type="body" idx="1"/>
          </p:nvPr>
        </p:nvSpPr>
        <p:spPr>
          <a:xfrm>
            <a:off x="684213" y="1828800"/>
            <a:ext cx="5183187" cy="4114800"/>
          </a:xfrm>
        </p:spPr>
        <p:txBody>
          <a:bodyPr/>
          <a:lstStyle/>
          <a:p>
            <a:r>
              <a:rPr lang="en-US" dirty="0"/>
              <a:t>“COWARDLY”</a:t>
            </a:r>
          </a:p>
          <a:p>
            <a:pPr lvl="1"/>
            <a:r>
              <a:rPr lang="en-US" dirty="0"/>
              <a:t>“FEARFUL” (KJV)</a:t>
            </a:r>
          </a:p>
          <a:p>
            <a:pPr lvl="1"/>
            <a:r>
              <a:rPr lang="en-US" dirty="0"/>
              <a:t>TOO TIMID TO STAND</a:t>
            </a:r>
          </a:p>
          <a:p>
            <a:pPr lvl="1"/>
            <a:r>
              <a:rPr lang="en-US" dirty="0"/>
              <a:t>SHRINKS BACK FROM CONFLICT THAT IS ASSOCIATED WITH THE WHOLE COUNSEL</a:t>
            </a:r>
          </a:p>
        </p:txBody>
      </p:sp>
      <p:pic>
        <p:nvPicPr>
          <p:cNvPr id="49157" name="Picture 5" descr="http://downloads.clipart.com/195976.jpg?t=1192050509&amp;h=e213539036eb2c7c6da096e09468aa8d&amp;u=stevenjwallace"/>
          <p:cNvPicPr>
            <a:picLocks noChangeAspect="1" noChangeArrowheads="1"/>
          </p:cNvPicPr>
          <p:nvPr/>
        </p:nvPicPr>
        <p:blipFill>
          <a:blip r:embed="rId2"/>
          <a:srcRect/>
          <a:stretch>
            <a:fillRect/>
          </a:stretch>
        </p:blipFill>
        <p:spPr bwMode="auto">
          <a:xfrm>
            <a:off x="5943600" y="1905000"/>
            <a:ext cx="2495550" cy="394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9157"/>
                                        </p:tgtEl>
                                        <p:attrNameLst>
                                          <p:attrName>style.visibility</p:attrName>
                                        </p:attrNameLst>
                                      </p:cBhvr>
                                      <p:to>
                                        <p:strVal val="visible"/>
                                      </p:to>
                                    </p:set>
                                    <p:animEffect transition="in" filter="fade">
                                      <p:cBhvr>
                                        <p:cTn id="10" dur="5000"/>
                                        <p:tgtEl>
                                          <p:spTgt spid="4915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21:8</a:t>
            </a:r>
          </a:p>
        </p:txBody>
      </p:sp>
      <p:sp>
        <p:nvSpPr>
          <p:cNvPr id="50179" name="Rectangle 3"/>
          <p:cNvSpPr>
            <a:spLocks noGrp="1" noChangeArrowheads="1"/>
          </p:cNvSpPr>
          <p:nvPr>
            <p:ph type="body" idx="1"/>
          </p:nvPr>
        </p:nvSpPr>
        <p:spPr/>
        <p:txBody>
          <a:bodyPr/>
          <a:lstStyle/>
          <a:p>
            <a:r>
              <a:rPr lang="en-US"/>
              <a:t>“UNBELIEVING”</a:t>
            </a:r>
          </a:p>
          <a:p>
            <a:pPr lvl="1"/>
            <a:r>
              <a:rPr lang="en-US"/>
              <a:t>“UNSTEDFAST” (YLT)</a:t>
            </a:r>
          </a:p>
          <a:p>
            <a:pPr lvl="1"/>
            <a:r>
              <a:rPr lang="en-US"/>
              <a:t>FALLEN AWAY CHRISTIANS (HEB. 3:12)</a:t>
            </a:r>
          </a:p>
          <a:p>
            <a:pPr lvl="1"/>
            <a:r>
              <a:rPr lang="en-US"/>
              <a:t>ALSO THOSE WHO HAVE NEVER BELIEVED AND REJECTED THE GOSPEL</a:t>
            </a:r>
          </a:p>
          <a:p>
            <a:pPr lvl="1"/>
            <a:r>
              <a:rPr lang="en-US"/>
              <a:t>ONE CAN BE “MORAL” YET STILL BE “UNBELIEVING”</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21:8</a:t>
            </a:r>
          </a:p>
        </p:txBody>
      </p:sp>
      <p:sp>
        <p:nvSpPr>
          <p:cNvPr id="51203" name="Rectangle 3"/>
          <p:cNvSpPr>
            <a:spLocks noGrp="1" noChangeArrowheads="1"/>
          </p:cNvSpPr>
          <p:nvPr>
            <p:ph type="body" idx="1"/>
          </p:nvPr>
        </p:nvSpPr>
        <p:spPr>
          <a:xfrm>
            <a:off x="684213" y="1828800"/>
            <a:ext cx="7772400" cy="4419600"/>
          </a:xfrm>
        </p:spPr>
        <p:txBody>
          <a:bodyPr/>
          <a:lstStyle/>
          <a:p>
            <a:pPr>
              <a:lnSpc>
                <a:spcPct val="90000"/>
              </a:lnSpc>
            </a:pPr>
            <a:r>
              <a:rPr lang="en-US" dirty="0"/>
              <a:t>“ABOMINABLE”</a:t>
            </a:r>
          </a:p>
          <a:p>
            <a:pPr lvl="1">
              <a:lnSpc>
                <a:spcPct val="90000"/>
              </a:lnSpc>
            </a:pPr>
            <a:r>
              <a:rPr lang="en-US" dirty="0"/>
              <a:t>“THE POLLUTED” (RSV)</a:t>
            </a:r>
          </a:p>
          <a:p>
            <a:pPr lvl="1">
              <a:lnSpc>
                <a:spcPct val="90000"/>
              </a:lnSpc>
            </a:pPr>
            <a:r>
              <a:rPr lang="en-US" dirty="0"/>
              <a:t>“THOSE HAVING BECOME FOUL” (GREEN’S LIT. TRANSLATION)</a:t>
            </a:r>
          </a:p>
          <a:p>
            <a:pPr>
              <a:lnSpc>
                <a:spcPct val="90000"/>
              </a:lnSpc>
            </a:pPr>
            <a:r>
              <a:rPr lang="en-US" dirty="0"/>
              <a:t>“MURDERERS”</a:t>
            </a:r>
          </a:p>
          <a:p>
            <a:pPr lvl="1">
              <a:lnSpc>
                <a:spcPct val="90000"/>
              </a:lnSpc>
            </a:pPr>
            <a:r>
              <a:rPr lang="en-US" dirty="0"/>
              <a:t>UNLAWFUL SHEDDING OF BLOOD</a:t>
            </a:r>
          </a:p>
          <a:p>
            <a:pPr lvl="1">
              <a:lnSpc>
                <a:spcPct val="90000"/>
              </a:lnSpc>
            </a:pPr>
            <a:r>
              <a:rPr lang="en-US" dirty="0"/>
              <a:t>INNOCENT BLOOD (PROV. 6:17)</a:t>
            </a:r>
          </a:p>
          <a:p>
            <a:pPr lvl="1">
              <a:lnSpc>
                <a:spcPct val="90000"/>
              </a:lnSpc>
            </a:pPr>
            <a:r>
              <a:rPr lang="en-US" dirty="0"/>
              <a:t>WILL NOT INHERIT THE KINGDOM</a:t>
            </a:r>
            <a:br>
              <a:rPr lang="en-US" dirty="0"/>
            </a:br>
            <a:r>
              <a:rPr lang="en-US" dirty="0"/>
              <a:t>(GAL. 5:19-21)</a:t>
            </a:r>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21:8</a:t>
            </a:r>
          </a:p>
        </p:txBody>
      </p:sp>
      <p:sp>
        <p:nvSpPr>
          <p:cNvPr id="52227" name="Rectangle 3"/>
          <p:cNvSpPr>
            <a:spLocks noGrp="1" noChangeArrowheads="1"/>
          </p:cNvSpPr>
          <p:nvPr>
            <p:ph type="body" idx="1"/>
          </p:nvPr>
        </p:nvSpPr>
        <p:spPr/>
        <p:txBody>
          <a:bodyPr/>
          <a:lstStyle/>
          <a:p>
            <a:r>
              <a:rPr lang="en-US" dirty="0"/>
              <a:t>“SEXUALLY IMMORAL”</a:t>
            </a:r>
          </a:p>
          <a:p>
            <a:pPr lvl="1"/>
            <a:r>
              <a:rPr lang="en-US" dirty="0"/>
              <a:t>FORNICATORS (KJV)</a:t>
            </a:r>
          </a:p>
          <a:p>
            <a:pPr lvl="1"/>
            <a:r>
              <a:rPr lang="en-US" dirty="0"/>
              <a:t>PROSTITUTE TO FULFILL THE SEXUAL DESIRE OUTSIDE OF LAWFUL MARRIAGE</a:t>
            </a:r>
          </a:p>
          <a:p>
            <a:pPr lvl="1"/>
            <a:r>
              <a:rPr lang="en-US" dirty="0"/>
              <a:t>HEBREWS 13:4, “Marriage is honorable among all, and the bed undefiled; but fornicators and adulterers God will judge.”</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21:8</a:t>
            </a:r>
          </a:p>
        </p:txBody>
      </p:sp>
      <p:sp>
        <p:nvSpPr>
          <p:cNvPr id="53251" name="Rectangle 3"/>
          <p:cNvSpPr>
            <a:spLocks noGrp="1" noChangeArrowheads="1"/>
          </p:cNvSpPr>
          <p:nvPr>
            <p:ph type="body" idx="1"/>
          </p:nvPr>
        </p:nvSpPr>
        <p:spPr/>
        <p:txBody>
          <a:bodyPr/>
          <a:lstStyle/>
          <a:p>
            <a:r>
              <a:rPr lang="en-US" dirty="0"/>
              <a:t>“SORCERERS”</a:t>
            </a:r>
          </a:p>
          <a:p>
            <a:pPr lvl="1"/>
            <a:r>
              <a:rPr lang="en-US" dirty="0"/>
              <a:t>(Gk. </a:t>
            </a:r>
            <a:r>
              <a:rPr lang="en-US" i="1" dirty="0" err="1"/>
              <a:t>farmakeusin</a:t>
            </a:r>
            <a:r>
              <a:rPr lang="en-US" dirty="0"/>
              <a:t>) – one who prepares and uses magical remedies, drugs, etc. </a:t>
            </a:r>
          </a:p>
          <a:p>
            <a:r>
              <a:rPr lang="en-US" dirty="0"/>
              <a:t>“IDOLATERS”</a:t>
            </a:r>
          </a:p>
          <a:p>
            <a:pPr lvl="1"/>
            <a:r>
              <a:rPr lang="en-US" dirty="0"/>
              <a:t>those who replace devotion to the Creator with some other person or thing. </a:t>
            </a:r>
          </a:p>
          <a:p>
            <a:r>
              <a:rPr lang="en-US" dirty="0"/>
              <a:t>“ALL LIARS”</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39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BY INSPIRATION</a:t>
            </a:r>
          </a:p>
        </p:txBody>
      </p:sp>
      <p:sp>
        <p:nvSpPr>
          <p:cNvPr id="15363" name="Rectangle 3"/>
          <p:cNvSpPr>
            <a:spLocks noGrp="1" noChangeArrowheads="1"/>
          </p:cNvSpPr>
          <p:nvPr>
            <p:ph type="body" idx="1"/>
          </p:nvPr>
        </p:nvSpPr>
        <p:spPr>
          <a:xfrm>
            <a:off x="684213" y="1828800"/>
            <a:ext cx="7772400" cy="4495800"/>
          </a:xfrm>
        </p:spPr>
        <p:txBody>
          <a:bodyPr/>
          <a:lstStyle/>
          <a:p>
            <a:pPr>
              <a:lnSpc>
                <a:spcPct val="90000"/>
              </a:lnSpc>
            </a:pPr>
            <a:r>
              <a:rPr lang="en-US"/>
              <a:t>JOHN WRITES THE END OF REVELATION</a:t>
            </a:r>
          </a:p>
          <a:p>
            <a:pPr>
              <a:lnSpc>
                <a:spcPct val="90000"/>
              </a:lnSpc>
            </a:pPr>
            <a:r>
              <a:rPr lang="en-US"/>
              <a:t>JOHN GIVES A CONCLUSION TO THE BIBLE, HEAVEN’S BOOK</a:t>
            </a:r>
          </a:p>
          <a:p>
            <a:pPr>
              <a:lnSpc>
                <a:spcPct val="90000"/>
              </a:lnSpc>
            </a:pPr>
            <a:r>
              <a:rPr lang="en-US"/>
              <a:t>THE ETERNAL REWARD OF THE RIGHTEOUS IDENTIFIED AS:</a:t>
            </a:r>
          </a:p>
          <a:p>
            <a:pPr lvl="1">
              <a:lnSpc>
                <a:spcPct val="90000"/>
              </a:lnSpc>
            </a:pPr>
            <a:r>
              <a:rPr lang="en-US"/>
              <a:t>FELLOWSHIP WITH GOD (21:1-7)</a:t>
            </a:r>
          </a:p>
          <a:p>
            <a:pPr lvl="1">
              <a:lnSpc>
                <a:spcPct val="90000"/>
              </a:lnSpc>
            </a:pPr>
            <a:r>
              <a:rPr lang="en-US"/>
              <a:t>PROTECTION BY GOD (21:8-27)</a:t>
            </a:r>
          </a:p>
          <a:p>
            <a:pPr lvl="1">
              <a:lnSpc>
                <a:spcPct val="90000"/>
              </a:lnSpc>
            </a:pPr>
            <a:r>
              <a:rPr lang="en-US"/>
              <a:t>PROVISION FROM GOD (22:1-5)</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21:8</a:t>
            </a:r>
          </a:p>
        </p:txBody>
      </p:sp>
      <p:sp>
        <p:nvSpPr>
          <p:cNvPr id="54276" name="Text Box 4"/>
          <p:cNvSpPr txBox="1">
            <a:spLocks noChangeArrowheads="1"/>
          </p:cNvSpPr>
          <p:nvPr/>
        </p:nvSpPr>
        <p:spPr bwMode="auto">
          <a:xfrm>
            <a:off x="685800" y="1752600"/>
            <a:ext cx="7772400" cy="4483100"/>
          </a:xfrm>
          <a:prstGeom prst="rect">
            <a:avLst/>
          </a:prstGeom>
          <a:solidFill>
            <a:schemeClr val="tx1"/>
          </a:solidFill>
          <a:ln w="9525">
            <a:noFill/>
            <a:miter lim="800000"/>
            <a:headEnd/>
            <a:tailEnd/>
          </a:ln>
          <a:effectLst/>
        </p:spPr>
        <p:txBody>
          <a:bodyPr>
            <a:spAutoFit/>
          </a:bodyPr>
          <a:lstStyle/>
          <a:p>
            <a:pPr>
              <a:spcBef>
                <a:spcPct val="50000"/>
              </a:spcBef>
            </a:pPr>
            <a:r>
              <a:rPr lang="en-US" sz="4800" dirty="0">
                <a:solidFill>
                  <a:schemeClr val="bg2"/>
                </a:solidFill>
                <a:latin typeface="Segoe UI Semibold" panose="020B0702040204020203" pitchFamily="34" charset="0"/>
                <a:cs typeface="Segoe UI Semibold" panose="020B0702040204020203" pitchFamily="34" charset="0"/>
              </a:rPr>
              <a:t>When contemplating on this passage, one’s mind should give special attention to how horrible the place of hell is as well as the company!</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363BD4BF-8FFB-47C1-815C-975A17955AE9}" type="slidenum">
              <a:rPr lang="en-US" smtClean="0"/>
              <a:pPr/>
              <a:t>40</a:t>
            </a:fld>
            <a:endParaRPr lang="en-US"/>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21:9, 10</a:t>
            </a:r>
          </a:p>
        </p:txBody>
      </p:sp>
      <p:sp>
        <p:nvSpPr>
          <p:cNvPr id="56323" name="Rectangle 3"/>
          <p:cNvSpPr>
            <a:spLocks noGrp="1" noChangeArrowheads="1"/>
          </p:cNvSpPr>
          <p:nvPr>
            <p:ph type="body" idx="1"/>
          </p:nvPr>
        </p:nvSpPr>
        <p:spPr/>
        <p:txBody>
          <a:bodyPr/>
          <a:lstStyle/>
          <a:p>
            <a:r>
              <a:rPr lang="en-US" dirty="0"/>
              <a:t>PERMITTED TO SEE THE LAMB’S WIFE BY ONE OF THE SEVEN ANGELS (cf. 15:1)</a:t>
            </a:r>
          </a:p>
          <a:p>
            <a:pPr lvl="1"/>
            <a:r>
              <a:rPr lang="en-US" dirty="0"/>
              <a:t>marriage was alluded to in 19:7-9</a:t>
            </a:r>
          </a:p>
          <a:p>
            <a:pPr lvl="1"/>
            <a:r>
              <a:rPr lang="en-US" dirty="0"/>
              <a:t>dressed in righteous acts</a:t>
            </a:r>
          </a:p>
          <a:p>
            <a:pPr lvl="1"/>
            <a:r>
              <a:rPr lang="en-US" dirty="0"/>
              <a:t>this woman is in contrast to the whore in 17:1ff</a:t>
            </a:r>
          </a:p>
          <a:p>
            <a:pPr lvl="1"/>
            <a:r>
              <a:rPr lang="en-US" dirty="0"/>
              <a:t>“I will show you the bride” … “showed me the great city, the holy Jerusalem”</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21:9, 10</a:t>
            </a:r>
          </a:p>
        </p:txBody>
      </p:sp>
      <p:sp>
        <p:nvSpPr>
          <p:cNvPr id="57347" name="Rectangle 3"/>
          <p:cNvSpPr>
            <a:spLocks noGrp="1" noChangeArrowheads="1"/>
          </p:cNvSpPr>
          <p:nvPr>
            <p:ph type="body" idx="1"/>
          </p:nvPr>
        </p:nvSpPr>
        <p:spPr/>
        <p:txBody>
          <a:bodyPr/>
          <a:lstStyle/>
          <a:p>
            <a:r>
              <a:rPr lang="en-US" dirty="0"/>
              <a:t>TAKEN TO A GREAT AND TALL MOUNTAIN</a:t>
            </a:r>
          </a:p>
          <a:p>
            <a:pPr lvl="1"/>
            <a:r>
              <a:rPr lang="en-US" dirty="0"/>
              <a:t>A GREAT VANTAGE POINT TO SEE THE CITY</a:t>
            </a:r>
          </a:p>
          <a:p>
            <a:pPr lvl="1"/>
            <a:r>
              <a:rPr lang="en-US" dirty="0"/>
              <a:t>SHOWING THE “PRESENTING” OF THE BRIDE TO HUSBAND (cf. 2 COR. 11:2; EPH. 5:27)</a:t>
            </a:r>
          </a:p>
          <a:p>
            <a:pPr lvl="1"/>
            <a:r>
              <a:rPr lang="en-US" dirty="0"/>
              <a:t>“Blessed are those who are called to the marriage supper of the Lamb!” (19:9)</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21:9, 10</a:t>
            </a:r>
          </a:p>
        </p:txBody>
      </p:sp>
      <p:sp>
        <p:nvSpPr>
          <p:cNvPr id="58371" name="Rectangle 3"/>
          <p:cNvSpPr>
            <a:spLocks noGrp="1" noChangeArrowheads="1"/>
          </p:cNvSpPr>
          <p:nvPr>
            <p:ph type="body" idx="1"/>
          </p:nvPr>
        </p:nvSpPr>
        <p:spPr/>
        <p:txBody>
          <a:bodyPr/>
          <a:lstStyle/>
          <a:p>
            <a:r>
              <a:rPr lang="en-US" dirty="0"/>
              <a:t>DESCENDS OUT OF ‘HEAVEN’ FROM ‘GOD’</a:t>
            </a:r>
          </a:p>
          <a:p>
            <a:pPr lvl="1"/>
            <a:r>
              <a:rPr lang="en-US" dirty="0"/>
              <a:t>SHE IS HEAVENLY</a:t>
            </a:r>
          </a:p>
          <a:p>
            <a:pPr lvl="1"/>
            <a:r>
              <a:rPr lang="en-US" dirty="0"/>
              <a:t>SHE IS THE KINGDOM OF ‘HEAVEN’ AND OF ‘GOD’</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Oval 6"/>
          <p:cNvSpPr>
            <a:spLocks noChangeArrowheads="1"/>
          </p:cNvSpPr>
          <p:nvPr/>
        </p:nvSpPr>
        <p:spPr bwMode="auto">
          <a:xfrm>
            <a:off x="6726875" y="5286226"/>
            <a:ext cx="10668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9397" name="Oval 5"/>
          <p:cNvSpPr>
            <a:spLocks noChangeArrowheads="1"/>
          </p:cNvSpPr>
          <p:nvPr/>
        </p:nvSpPr>
        <p:spPr bwMode="auto">
          <a:xfrm>
            <a:off x="1143000" y="3675231"/>
            <a:ext cx="1828800" cy="5867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9394" name="Rectangle 2"/>
          <p:cNvSpPr>
            <a:spLocks noGrp="1" noChangeArrowheads="1"/>
          </p:cNvSpPr>
          <p:nvPr>
            <p:ph type="title"/>
          </p:nvPr>
        </p:nvSpPr>
        <p:spPr/>
        <p:txBody>
          <a:bodyPr/>
          <a:lstStyle/>
          <a:p>
            <a:r>
              <a:rPr lang="en-US" dirty="0"/>
              <a:t>MATTHEW 19:23, 24</a:t>
            </a:r>
          </a:p>
        </p:txBody>
      </p:sp>
      <p:sp>
        <p:nvSpPr>
          <p:cNvPr id="59396" name="Text Box 4"/>
          <p:cNvSpPr txBox="1">
            <a:spLocks noChangeArrowheads="1"/>
          </p:cNvSpPr>
          <p:nvPr/>
        </p:nvSpPr>
        <p:spPr bwMode="auto">
          <a:xfrm>
            <a:off x="685800" y="1981200"/>
            <a:ext cx="7772400" cy="3937000"/>
          </a:xfrm>
          <a:prstGeom prst="rect">
            <a:avLst/>
          </a:prstGeom>
          <a:noFill/>
          <a:ln w="9525">
            <a:noFill/>
            <a:miter lim="800000"/>
            <a:headEnd/>
            <a:tailEnd/>
          </a:ln>
          <a:effectLst/>
        </p:spPr>
        <p:txBody>
          <a:bodyPr>
            <a:spAutoFit/>
          </a:bodyPr>
          <a:lstStyle/>
          <a:p>
            <a:pPr algn="l"/>
            <a:r>
              <a:rPr lang="en-US" sz="3600" i="1" dirty="0">
                <a:latin typeface="Segoe UI Semibold" panose="020B0702040204020203" pitchFamily="34" charset="0"/>
                <a:cs typeface="Segoe UI Semibold" panose="020B0702040204020203" pitchFamily="34" charset="0"/>
              </a:rPr>
              <a:t>“Then Jesus said to His disciples, ‘Assuredly, I say to you that it is hard for a rich man to enter the kingdom of heaven. And again I say to you, it is easier for a camel to go through the eye of a needle than for a rich man to enter the kingdom of God.”</a:t>
            </a:r>
          </a:p>
        </p:txBody>
      </p:sp>
      <p:sp>
        <p:nvSpPr>
          <p:cNvPr id="8" name="Footer Placeholder 7"/>
          <p:cNvSpPr>
            <a:spLocks noGrp="1"/>
          </p:cNvSpPr>
          <p:nvPr>
            <p:ph type="ftr" sz="quarter" idx="11"/>
          </p:nvPr>
        </p:nvSpPr>
        <p:spPr/>
        <p:txBody>
          <a:bodyPr/>
          <a:lstStyle/>
          <a:p>
            <a:r>
              <a:rPr lang="en-US"/>
              <a:t>www.RevelationAndCreation.com</a:t>
            </a:r>
          </a:p>
        </p:txBody>
      </p:sp>
      <p:sp>
        <p:nvSpPr>
          <p:cNvPr id="9" name="Slide Number Placeholder 8"/>
          <p:cNvSpPr>
            <a:spLocks noGrp="1"/>
          </p:cNvSpPr>
          <p:nvPr>
            <p:ph type="sldNum" sz="quarter" idx="12"/>
          </p:nvPr>
        </p:nvSpPr>
        <p:spPr/>
        <p:txBody>
          <a:bodyPr/>
          <a:lstStyle/>
          <a:p>
            <a:fld id="{363BD4BF-8FFB-47C1-815C-975A17955AE9}"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0"/>
                                        <p:tgtEl>
                                          <p:spTgt spid="59397"/>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59398"/>
                                        </p:tgtEl>
                                        <p:attrNameLst>
                                          <p:attrName>style.visibility</p:attrName>
                                        </p:attrNameLst>
                                      </p:cBhvr>
                                      <p:to>
                                        <p:strVal val="visible"/>
                                      </p:to>
                                    </p:set>
                                    <p:animEffect transition="in" filter="fade">
                                      <p:cBhvr>
                                        <p:cTn id="11" dur="5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21:9, 10</a:t>
            </a:r>
          </a:p>
        </p:txBody>
      </p:sp>
      <p:sp>
        <p:nvSpPr>
          <p:cNvPr id="61443" name="Rectangle 3"/>
          <p:cNvSpPr>
            <a:spLocks noGrp="1" noChangeArrowheads="1"/>
          </p:cNvSpPr>
          <p:nvPr>
            <p:ph type="body" idx="1"/>
          </p:nvPr>
        </p:nvSpPr>
        <p:spPr/>
        <p:txBody>
          <a:bodyPr/>
          <a:lstStyle/>
          <a:p>
            <a:r>
              <a:rPr lang="en-US"/>
              <a:t>DESCENDS OUT OF ‘HEAVEN’ FROM ‘GOD’</a:t>
            </a:r>
          </a:p>
          <a:p>
            <a:pPr lvl="1"/>
            <a:r>
              <a:rPr lang="en-US"/>
              <a:t>THE GOSPEL PLAN, THE CHURCH, AND ALL THAT JESUS DID ORIGINATED IN HEAVEN (EPH. 3:10, 11)</a:t>
            </a:r>
          </a:p>
          <a:p>
            <a:pPr lvl="1"/>
            <a:r>
              <a:rPr lang="en-US"/>
              <a:t>CITIZENSHIP IS IN HEAVEN (PHIL. 3:20)</a:t>
            </a:r>
          </a:p>
          <a:p>
            <a:pPr lvl="1"/>
            <a:r>
              <a:rPr lang="en-US"/>
              <a:t>IN CHRIST WE SIT IN “HEAVENLY PLACES” (EPH. 2:6)</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AN OBSERVATION</a:t>
            </a:r>
          </a:p>
        </p:txBody>
      </p:sp>
      <p:sp>
        <p:nvSpPr>
          <p:cNvPr id="62467" name="Rectangle 3"/>
          <p:cNvSpPr>
            <a:spLocks noGrp="1" noChangeArrowheads="1"/>
          </p:cNvSpPr>
          <p:nvPr>
            <p:ph type="body" idx="1"/>
          </p:nvPr>
        </p:nvSpPr>
        <p:spPr>
          <a:xfrm>
            <a:off x="381000" y="1752600"/>
            <a:ext cx="8002588" cy="4495800"/>
          </a:xfrm>
        </p:spPr>
        <p:txBody>
          <a:bodyPr>
            <a:normAutofit/>
          </a:bodyPr>
          <a:lstStyle/>
          <a:p>
            <a:r>
              <a:rPr lang="en-US" sz="2800" dirty="0">
                <a:latin typeface="Segoe UI Semibold" panose="020B0702040204020203" pitchFamily="34" charset="0"/>
                <a:cs typeface="Segoe UI Semibold" panose="020B0702040204020203" pitchFamily="34" charset="0"/>
              </a:rPr>
              <a:t>A FAIR ASSUMPTION TO SEE THE DESCRIPTIONS FIT THE SAVED IN HEAVEN WITH THE HEAVENLY PLACE ITSELF</a:t>
            </a:r>
          </a:p>
          <a:p>
            <a:pPr lvl="1"/>
            <a:r>
              <a:rPr lang="en-US" sz="2400" dirty="0">
                <a:latin typeface="Segoe UI Semibold" panose="020B0702040204020203" pitchFamily="34" charset="0"/>
                <a:cs typeface="Segoe UI Semibold" panose="020B0702040204020203" pitchFamily="34" charset="0"/>
              </a:rPr>
              <a:t>SHE DESCENDS FROM GOD, HAVING THE GLORY OF GOD</a:t>
            </a:r>
          </a:p>
          <a:p>
            <a:pPr lvl="1"/>
            <a:r>
              <a:rPr lang="en-US" sz="2400" dirty="0">
                <a:latin typeface="Segoe UI Semibold" panose="020B0702040204020203" pitchFamily="34" charset="0"/>
                <a:cs typeface="Segoe UI Semibold" panose="020B0702040204020203" pitchFamily="34" charset="0"/>
              </a:rPr>
              <a:t>THE “GLORY” THAT DESCRIBES THE SAVED ALSO DESCRIBES GOD</a:t>
            </a:r>
          </a:p>
          <a:p>
            <a:pPr lvl="1"/>
            <a:r>
              <a:rPr lang="en-US" sz="2400" dirty="0">
                <a:latin typeface="Segoe UI Semibold" panose="020B0702040204020203" pitchFamily="34" charset="0"/>
                <a:cs typeface="Segoe UI Semibold" panose="020B0702040204020203" pitchFamily="34" charset="0"/>
              </a:rPr>
              <a:t>DESCENDS FROM HEAVEN AND YET SHOWS CHARACTERISTICS OF HEAVEN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21:11 “HER LIGHT”</a:t>
            </a:r>
          </a:p>
        </p:txBody>
      </p:sp>
      <p:sp>
        <p:nvSpPr>
          <p:cNvPr id="63491" name="Rectangle 3"/>
          <p:cNvSpPr>
            <a:spLocks noGrp="1" noChangeArrowheads="1"/>
          </p:cNvSpPr>
          <p:nvPr>
            <p:ph type="body" idx="1"/>
          </p:nvPr>
        </p:nvSpPr>
        <p:spPr>
          <a:xfrm>
            <a:off x="684213" y="1828800"/>
            <a:ext cx="7772400" cy="4495800"/>
          </a:xfrm>
        </p:spPr>
        <p:txBody>
          <a:bodyPr/>
          <a:lstStyle/>
          <a:p>
            <a:pPr>
              <a:lnSpc>
                <a:spcPct val="90000"/>
              </a:lnSpc>
            </a:pPr>
            <a:r>
              <a:rPr lang="en-US" dirty="0"/>
              <a:t>LIKE A MOST PRECIOUS STONE</a:t>
            </a:r>
          </a:p>
          <a:p>
            <a:pPr lvl="1">
              <a:lnSpc>
                <a:spcPct val="90000"/>
              </a:lnSpc>
            </a:pPr>
            <a:r>
              <a:rPr lang="en-US" dirty="0"/>
              <a:t>NOT A STONE, BUT “LIKE” ONE, JASPER</a:t>
            </a:r>
          </a:p>
          <a:p>
            <a:pPr lvl="1">
              <a:lnSpc>
                <a:spcPct val="90000"/>
              </a:lnSpc>
            </a:pPr>
            <a:r>
              <a:rPr lang="en-US" dirty="0"/>
              <a:t>CLEAR AS CRYSTAL</a:t>
            </a:r>
          </a:p>
          <a:p>
            <a:pPr lvl="1">
              <a:lnSpc>
                <a:spcPct val="90000"/>
              </a:lnSpc>
            </a:pPr>
            <a:r>
              <a:rPr lang="en-US" dirty="0"/>
              <a:t>SINCE SHE BEARS THE GLORY OF GOD, HER JASPER-LIGHT IS LIKE GOD (SEE 4:3)</a:t>
            </a:r>
          </a:p>
          <a:p>
            <a:pPr lvl="1">
              <a:lnSpc>
                <a:spcPct val="90000"/>
              </a:lnSpc>
            </a:pPr>
            <a:r>
              <a:rPr lang="en-US" dirty="0"/>
              <a:t>OUR LIGHT MUST BE AS CLEAR AS GOD’S</a:t>
            </a:r>
          </a:p>
          <a:p>
            <a:pPr lvl="2">
              <a:lnSpc>
                <a:spcPct val="90000"/>
              </a:lnSpc>
            </a:pPr>
            <a:r>
              <a:rPr lang="en-US" dirty="0"/>
              <a:t>HE GIVES LIGHT (22:5)</a:t>
            </a:r>
          </a:p>
          <a:p>
            <a:pPr lvl="2">
              <a:lnSpc>
                <a:spcPct val="90000"/>
              </a:lnSpc>
            </a:pPr>
            <a:r>
              <a:rPr lang="en-US" dirty="0"/>
              <a:t> “. . .light dwells with Him” (Dan. 2:22) </a:t>
            </a:r>
          </a:p>
          <a:p>
            <a:pPr lvl="2">
              <a:lnSpc>
                <a:spcPct val="90000"/>
              </a:lnSpc>
            </a:pPr>
            <a:r>
              <a:rPr lang="en-US" dirty="0"/>
              <a:t> HIS “. . . judgments are like light that goes forth” (Hos. 6:5)</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21:12, 13</a:t>
            </a:r>
          </a:p>
        </p:txBody>
      </p:sp>
      <p:sp>
        <p:nvSpPr>
          <p:cNvPr id="64515" name="Rectangle 3"/>
          <p:cNvSpPr>
            <a:spLocks noGrp="1" noChangeArrowheads="1"/>
          </p:cNvSpPr>
          <p:nvPr>
            <p:ph type="body" idx="1"/>
          </p:nvPr>
        </p:nvSpPr>
        <p:spPr/>
        <p:txBody>
          <a:bodyPr/>
          <a:lstStyle/>
          <a:p>
            <a:r>
              <a:rPr lang="en-US" dirty="0"/>
              <a:t>great and high wall</a:t>
            </a:r>
          </a:p>
          <a:p>
            <a:pPr lvl="1"/>
            <a:r>
              <a:rPr lang="en-US" dirty="0"/>
              <a:t>walls were formed for protection from enemies</a:t>
            </a:r>
          </a:p>
          <a:p>
            <a:pPr lvl="1"/>
            <a:r>
              <a:rPr lang="en-US" dirty="0"/>
              <a:t>this wall is unassailable for sin to enter (21:27)</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21:12, 13</a:t>
            </a:r>
          </a:p>
        </p:txBody>
      </p:sp>
      <p:sp>
        <p:nvSpPr>
          <p:cNvPr id="65539" name="Rectangle 3"/>
          <p:cNvSpPr>
            <a:spLocks noGrp="1" noChangeArrowheads="1"/>
          </p:cNvSpPr>
          <p:nvPr>
            <p:ph type="body" idx="1"/>
          </p:nvPr>
        </p:nvSpPr>
        <p:spPr/>
        <p:txBody>
          <a:bodyPr/>
          <a:lstStyle/>
          <a:p>
            <a:r>
              <a:rPr lang="en-US" dirty="0"/>
              <a:t>12 gates</a:t>
            </a:r>
          </a:p>
          <a:p>
            <a:pPr lvl="1"/>
            <a:r>
              <a:rPr lang="en-US" dirty="0"/>
              <a:t>a city’s gate was the entrance</a:t>
            </a:r>
          </a:p>
          <a:p>
            <a:pPr lvl="1"/>
            <a:r>
              <a:rPr lang="en-US" dirty="0"/>
              <a:t>“twelve” carries with it the idea of “religion,” “God’s covenant people”</a:t>
            </a:r>
          </a:p>
          <a:p>
            <a:pPr lvl="1"/>
            <a:r>
              <a:rPr lang="en-US" dirty="0"/>
              <a:t>there is an </a:t>
            </a:r>
            <a:r>
              <a:rPr lang="en-US" i="1" dirty="0"/>
              <a:t>abundant</a:t>
            </a:r>
            <a:r>
              <a:rPr lang="en-US" dirty="0"/>
              <a:t> entrance into the city for those who lived and died for God’s covenant</a:t>
            </a:r>
          </a:p>
          <a:p>
            <a:pPr lvl="1"/>
            <a:r>
              <a:rPr lang="en-US" dirty="0"/>
              <a:t>12 angels signify protection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APPROACHES:</a:t>
            </a:r>
          </a:p>
        </p:txBody>
      </p:sp>
      <p:sp>
        <p:nvSpPr>
          <p:cNvPr id="16387" name="Rectangle 3"/>
          <p:cNvSpPr>
            <a:spLocks noGrp="1" noChangeArrowheads="1"/>
          </p:cNvSpPr>
          <p:nvPr>
            <p:ph type="body" idx="1"/>
          </p:nvPr>
        </p:nvSpPr>
        <p:spPr/>
        <p:txBody>
          <a:bodyPr/>
          <a:lstStyle/>
          <a:p>
            <a:r>
              <a:rPr lang="en-US" dirty="0"/>
              <a:t>A NEW ORDER OF THE CHURCH ON EARTH (IN THIS LIFETIME)</a:t>
            </a:r>
          </a:p>
          <a:p>
            <a:pPr lvl="1"/>
            <a:r>
              <a:rPr lang="en-US" dirty="0"/>
              <a:t>A WRONG APPROACH!</a:t>
            </a:r>
          </a:p>
          <a:p>
            <a:r>
              <a:rPr lang="en-US" dirty="0"/>
              <a:t>A DESCRIPTION OF HEAVEN &amp; THE SAINTS IN HEAVEN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21:12, 13</a:t>
            </a:r>
          </a:p>
        </p:txBody>
      </p:sp>
      <p:sp>
        <p:nvSpPr>
          <p:cNvPr id="66563" name="Rectangle 3"/>
          <p:cNvSpPr>
            <a:spLocks noGrp="1" noChangeArrowheads="1"/>
          </p:cNvSpPr>
          <p:nvPr>
            <p:ph type="body" idx="1"/>
          </p:nvPr>
        </p:nvSpPr>
        <p:spPr/>
        <p:txBody>
          <a:bodyPr/>
          <a:lstStyle/>
          <a:p>
            <a:r>
              <a:rPr lang="en-US" dirty="0"/>
              <a:t>12 gates</a:t>
            </a:r>
          </a:p>
          <a:p>
            <a:pPr lvl="1"/>
            <a:r>
              <a:rPr lang="en-US" dirty="0"/>
              <a:t>names of the twelve tribes of Israel written on the gates</a:t>
            </a:r>
          </a:p>
          <a:p>
            <a:pPr lvl="1"/>
            <a:r>
              <a:rPr lang="en-US" dirty="0"/>
              <a:t>may represent the saved of the OT order (Heb. 9:15; 11:10, 13ff)</a:t>
            </a:r>
          </a:p>
          <a:p>
            <a:pPr lvl="1"/>
            <a:r>
              <a:rPr lang="en-US" dirty="0"/>
              <a:t>or simply the “spiritual Israel”</a:t>
            </a:r>
          </a:p>
          <a:p>
            <a:r>
              <a:rPr lang="en-US" dirty="0"/>
              <a:t>4 sided city (v. 13)</a:t>
            </a:r>
          </a:p>
          <a:p>
            <a:pPr lvl="1"/>
            <a:r>
              <a:rPr lang="en-US" dirty="0"/>
              <a:t>“four” signifies “whole”</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en-US" dirty="0"/>
              <a:t>“Four” = “Whole”</a:t>
            </a:r>
          </a:p>
        </p:txBody>
      </p:sp>
      <p:sp>
        <p:nvSpPr>
          <p:cNvPr id="67589" name="WordArt 5"/>
          <p:cNvSpPr>
            <a:spLocks noChangeArrowheads="1" noChangeShapeType="1" noTextEdit="1"/>
          </p:cNvSpPr>
          <p:nvPr/>
        </p:nvSpPr>
        <p:spPr bwMode="auto">
          <a:xfrm>
            <a:off x="685800" y="1676400"/>
            <a:ext cx="2743200" cy="3429000"/>
          </a:xfrm>
          <a:prstGeom prst="rect">
            <a:avLst/>
          </a:prstGeom>
        </p:spPr>
        <p:txBody>
          <a:bodyPr wrap="none" fromWordArt="1">
            <a:prstTxWarp prst="textPlain">
              <a:avLst>
                <a:gd name="adj" fmla="val 50000"/>
              </a:avLst>
            </a:prstTxWarp>
          </a:bodyPr>
          <a:lstStyle/>
          <a:p>
            <a:r>
              <a:rPr lang="en-US" sz="3600" kern="10" spc="720"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4</a:t>
            </a:r>
          </a:p>
        </p:txBody>
      </p:sp>
      <p:sp>
        <p:nvSpPr>
          <p:cNvPr id="67590" name="Text Box 6"/>
          <p:cNvSpPr txBox="1">
            <a:spLocks noChangeArrowheads="1"/>
          </p:cNvSpPr>
          <p:nvPr/>
        </p:nvSpPr>
        <p:spPr bwMode="auto">
          <a:xfrm>
            <a:off x="3810000" y="1659308"/>
            <a:ext cx="4876800" cy="350520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l">
              <a:spcBef>
                <a:spcPct val="50000"/>
              </a:spcBef>
            </a:pPr>
            <a:r>
              <a:rPr lang="en-US" sz="3200" dirty="0">
                <a:latin typeface="Trebuchet MS" pitchFamily="34" charset="0"/>
              </a:rPr>
              <a:t>corners of house</a:t>
            </a:r>
            <a:br>
              <a:rPr lang="en-US" sz="3200" dirty="0">
                <a:latin typeface="Trebuchet MS" pitchFamily="34" charset="0"/>
              </a:rPr>
            </a:br>
            <a:r>
              <a:rPr lang="en-US" sz="3200" dirty="0">
                <a:latin typeface="Trebuchet MS" pitchFamily="34" charset="0"/>
              </a:rPr>
              <a:t>(Job 1: 19)</a:t>
            </a:r>
          </a:p>
          <a:p>
            <a:pPr algn="l">
              <a:spcBef>
                <a:spcPct val="50000"/>
              </a:spcBef>
            </a:pPr>
            <a:r>
              <a:rPr lang="en-US" sz="3200" dirty="0">
                <a:latin typeface="Trebuchet MS" pitchFamily="34" charset="0"/>
              </a:rPr>
              <a:t>corners of earth</a:t>
            </a:r>
            <a:br>
              <a:rPr lang="en-US" sz="3200" dirty="0">
                <a:latin typeface="Trebuchet MS" pitchFamily="34" charset="0"/>
              </a:rPr>
            </a:br>
            <a:r>
              <a:rPr lang="en-US" sz="3200" dirty="0">
                <a:latin typeface="Trebuchet MS" pitchFamily="34" charset="0"/>
              </a:rPr>
              <a:t>(Is. 11:12; Rev. 7:1; 20:8)</a:t>
            </a:r>
          </a:p>
          <a:p>
            <a:pPr algn="l">
              <a:spcBef>
                <a:spcPct val="50000"/>
              </a:spcBef>
            </a:pPr>
            <a:r>
              <a:rPr lang="en-US" sz="3200" dirty="0">
                <a:latin typeface="Trebuchet MS" pitchFamily="34" charset="0"/>
              </a:rPr>
              <a:t>corners of land </a:t>
            </a:r>
            <a:br>
              <a:rPr lang="en-US" sz="3200" dirty="0">
                <a:latin typeface="Trebuchet MS" pitchFamily="34" charset="0"/>
              </a:rPr>
            </a:br>
            <a:r>
              <a:rPr lang="en-US" sz="3200" dirty="0">
                <a:latin typeface="Trebuchet MS" pitchFamily="34" charset="0"/>
              </a:rPr>
              <a:t>(Ezek. 7:2)</a:t>
            </a:r>
          </a:p>
        </p:txBody>
      </p:sp>
      <p:sp>
        <p:nvSpPr>
          <p:cNvPr id="67591" name="Text Box 7"/>
          <p:cNvSpPr txBox="1">
            <a:spLocks noChangeArrowheads="1"/>
          </p:cNvSpPr>
          <p:nvPr/>
        </p:nvSpPr>
        <p:spPr bwMode="auto">
          <a:xfrm>
            <a:off x="533400" y="5054838"/>
            <a:ext cx="8153400" cy="1373188"/>
          </a:xfrm>
          <a:prstGeom prst="rect">
            <a:avLst/>
          </a:prstGeom>
          <a:noFill/>
          <a:ln w="9525">
            <a:noFill/>
            <a:miter lim="800000"/>
            <a:headEnd/>
            <a:tailEnd/>
          </a:ln>
          <a:effectLst/>
        </p:spPr>
        <p:txBody>
          <a:bodyPr>
            <a:spAutoFit/>
          </a:bodyPr>
          <a:lstStyle/>
          <a:p>
            <a:pPr>
              <a:spcBef>
                <a:spcPct val="50000"/>
              </a:spcBef>
            </a:pPr>
            <a:r>
              <a:rPr lang="en-US" sz="2800" b="1" i="1" dirty="0">
                <a:solidFill>
                  <a:schemeClr val="accent1"/>
                </a:solidFill>
                <a:latin typeface="Calibri" pitchFamily="34" charset="0"/>
              </a:rPr>
              <a:t>the significance of the city’s description is that people from the north, south, east and west would come into the kingdom (7:9)</a:t>
            </a:r>
          </a:p>
        </p:txBody>
      </p:sp>
      <p:sp>
        <p:nvSpPr>
          <p:cNvPr id="8" name="Footer Placeholder 7"/>
          <p:cNvSpPr>
            <a:spLocks noGrp="1"/>
          </p:cNvSpPr>
          <p:nvPr>
            <p:ph type="ftr" sz="quarter" idx="11"/>
          </p:nvPr>
        </p:nvSpPr>
        <p:spPr/>
        <p:txBody>
          <a:bodyPr/>
          <a:lstStyle/>
          <a:p>
            <a:r>
              <a:rPr lang="en-US" dirty="0"/>
              <a:t>www.RevelationAndCreation.com</a:t>
            </a:r>
          </a:p>
        </p:txBody>
      </p:sp>
      <p:sp>
        <p:nvSpPr>
          <p:cNvPr id="9" name="Slide Number Placeholder 8"/>
          <p:cNvSpPr>
            <a:spLocks noGrp="1"/>
          </p:cNvSpPr>
          <p:nvPr>
            <p:ph type="sldNum" sz="quarter" idx="12"/>
          </p:nvPr>
        </p:nvSpPr>
        <p:spPr/>
        <p:txBody>
          <a:bodyPr/>
          <a:lstStyle/>
          <a:p>
            <a:fld id="{363BD4BF-8FFB-47C1-815C-975A17955AE9}" type="slidenum">
              <a:rPr lang="en-US" smtClean="0"/>
              <a:pPr/>
              <a:t>51</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additive="base">
                                        <p:cTn id="7" dur="500" fill="hold"/>
                                        <p:tgtEl>
                                          <p:spTgt spid="67591"/>
                                        </p:tgtEl>
                                        <p:attrNameLst>
                                          <p:attrName>ppt_x</p:attrName>
                                        </p:attrNameLst>
                                      </p:cBhvr>
                                      <p:tavLst>
                                        <p:tav tm="0">
                                          <p:val>
                                            <p:strVal val="1+#ppt_w/2"/>
                                          </p:val>
                                        </p:tav>
                                        <p:tav tm="100000">
                                          <p:val>
                                            <p:strVal val="#ppt_x"/>
                                          </p:val>
                                        </p:tav>
                                      </p:tavLst>
                                    </p:anim>
                                    <p:anim calcmode="lin" valueType="num">
                                      <p:cBhvr additive="base">
                                        <p:cTn id="8" dur="500" fill="hold"/>
                                        <p:tgtEl>
                                          <p:spTgt spid="67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21:14</a:t>
            </a:r>
            <a:br>
              <a:rPr lang="en-US" dirty="0"/>
            </a:br>
            <a:r>
              <a:rPr lang="en-US" dirty="0"/>
              <a:t>TWELVE FOUNDATIONS</a:t>
            </a:r>
          </a:p>
        </p:txBody>
      </p:sp>
      <p:sp>
        <p:nvSpPr>
          <p:cNvPr id="69635" name="Rectangle 3"/>
          <p:cNvSpPr>
            <a:spLocks noGrp="1" noChangeArrowheads="1"/>
          </p:cNvSpPr>
          <p:nvPr>
            <p:ph type="body" idx="1"/>
          </p:nvPr>
        </p:nvSpPr>
        <p:spPr/>
        <p:txBody>
          <a:bodyPr/>
          <a:lstStyle/>
          <a:p>
            <a:r>
              <a:rPr lang="en-US" dirty="0">
                <a:solidFill>
                  <a:srgbClr val="DDDDDD"/>
                </a:solidFill>
              </a:rPr>
              <a:t>12 gates into the city</a:t>
            </a:r>
          </a:p>
          <a:p>
            <a:r>
              <a:rPr lang="en-US" dirty="0"/>
              <a:t>12 foundations for the wall</a:t>
            </a:r>
          </a:p>
          <a:p>
            <a:pPr lvl="1"/>
            <a:r>
              <a:rPr lang="en-US" dirty="0"/>
              <a:t>apostles’ names inscribe on them, would include NT Saints</a:t>
            </a:r>
          </a:p>
          <a:p>
            <a:pPr lvl="1"/>
            <a:r>
              <a:rPr lang="en-US" dirty="0"/>
              <a:t>apostolic doctrine is what keeps the church pure and protected from sin</a:t>
            </a:r>
          </a:p>
          <a:p>
            <a:pPr lvl="1"/>
            <a:endParaRPr lang="en-US" dirty="0"/>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6" name="Rectangle 10"/>
          <p:cNvSpPr>
            <a:spLocks noChangeArrowheads="1"/>
          </p:cNvSpPr>
          <p:nvPr/>
        </p:nvSpPr>
        <p:spPr bwMode="auto">
          <a:xfrm>
            <a:off x="5748668" y="4510088"/>
            <a:ext cx="1524000" cy="381000"/>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70658" name="Rectangle 2"/>
          <p:cNvSpPr>
            <a:spLocks noGrp="1" noChangeArrowheads="1"/>
          </p:cNvSpPr>
          <p:nvPr>
            <p:ph type="title"/>
          </p:nvPr>
        </p:nvSpPr>
        <p:spPr/>
        <p:txBody>
          <a:bodyPr/>
          <a:lstStyle/>
          <a:p>
            <a:r>
              <a:rPr lang="en-US" dirty="0"/>
              <a:t>Observation:</a:t>
            </a:r>
          </a:p>
        </p:txBody>
      </p:sp>
      <p:sp>
        <p:nvSpPr>
          <p:cNvPr id="70660" name="Text Box 4"/>
          <p:cNvSpPr txBox="1">
            <a:spLocks noChangeArrowheads="1"/>
          </p:cNvSpPr>
          <p:nvPr/>
        </p:nvSpPr>
        <p:spPr bwMode="auto">
          <a:xfrm>
            <a:off x="533400" y="1639888"/>
            <a:ext cx="4343400" cy="4293483"/>
          </a:xfrm>
          <a:prstGeom prst="rect">
            <a:avLst/>
          </a:prstGeom>
          <a:solidFill>
            <a:schemeClr val="tx1"/>
          </a:solidFill>
          <a:ln w="57150">
            <a:noFill/>
            <a:miter lim="800000"/>
            <a:headEnd/>
            <a:tailEnd/>
          </a:ln>
          <a:effectLst/>
        </p:spPr>
        <p:txBody>
          <a:bodyPr>
            <a:spAutoFit/>
          </a:bodyPr>
          <a:lstStyle/>
          <a:p>
            <a:pPr algn="r">
              <a:spcBef>
                <a:spcPct val="50000"/>
              </a:spcBef>
            </a:pPr>
            <a:r>
              <a:rPr lang="en-US" sz="2600" b="1" dirty="0">
                <a:solidFill>
                  <a:schemeClr val="bg1"/>
                </a:solidFill>
                <a:latin typeface="Segoe UI Semibold" panose="020B0702040204020203" pitchFamily="34" charset="0"/>
                <a:cs typeface="Segoe UI Semibold" panose="020B0702040204020203" pitchFamily="34" charset="0"/>
              </a:rPr>
              <a:t>IF THE APOSTLES’ NAMES ARE INSCRIBED IN THIS FOUNDATION, WHAT DOES IT TELL YOU ABOUT CHURCHES WHO NEITHER RESPECT NOR OPERATE INSIDE OF APOSTOLIC DOCTRINE?</a:t>
            </a:r>
          </a:p>
          <a:p>
            <a:pPr algn="r">
              <a:spcBef>
                <a:spcPct val="50000"/>
              </a:spcBef>
            </a:pPr>
            <a:r>
              <a:rPr lang="en-US" sz="2600" b="1" dirty="0">
                <a:solidFill>
                  <a:schemeClr val="bg2"/>
                </a:solidFill>
                <a:latin typeface="Segoe UI Semibold" panose="020B0702040204020203" pitchFamily="34" charset="0"/>
                <a:cs typeface="Segoe UI Semibold" panose="020B0702040204020203" pitchFamily="34" charset="0"/>
              </a:rPr>
              <a:t>WILL THEY EXIST IN HEAVEN? </a:t>
            </a:r>
          </a:p>
        </p:txBody>
      </p:sp>
      <p:grpSp>
        <p:nvGrpSpPr>
          <p:cNvPr id="70665" name="Group 9"/>
          <p:cNvGrpSpPr>
            <a:grpSpLocks/>
          </p:cNvGrpSpPr>
          <p:nvPr/>
        </p:nvGrpSpPr>
        <p:grpSpPr bwMode="auto">
          <a:xfrm>
            <a:off x="5029200" y="1524000"/>
            <a:ext cx="3657600" cy="4894263"/>
            <a:chOff x="3168" y="960"/>
            <a:chExt cx="2304" cy="3083"/>
          </a:xfrm>
        </p:grpSpPr>
        <p:sp>
          <p:nvSpPr>
            <p:cNvPr id="70661" name="Text Box 5"/>
            <p:cNvSpPr txBox="1">
              <a:spLocks noChangeArrowheads="1"/>
            </p:cNvSpPr>
            <p:nvPr/>
          </p:nvSpPr>
          <p:spPr bwMode="auto">
            <a:xfrm>
              <a:off x="3223" y="960"/>
              <a:ext cx="2249" cy="3083"/>
            </a:xfrm>
            <a:prstGeom prst="rect">
              <a:avLst/>
            </a:prstGeom>
            <a:noFill/>
            <a:ln w="9525">
              <a:noFill/>
              <a:miter lim="800000"/>
              <a:headEnd/>
              <a:tailEnd/>
            </a:ln>
            <a:effectLst/>
          </p:spPr>
          <p:txBody>
            <a:bodyPr>
              <a:spAutoFit/>
            </a:bodyPr>
            <a:lstStyle/>
            <a:p>
              <a:pPr algn="l"/>
              <a:r>
                <a:rPr lang="en-US" sz="2400" b="1" dirty="0">
                  <a:latin typeface="Segoe UI Semibold" panose="020B0702040204020203" pitchFamily="34" charset="0"/>
                  <a:cs typeface="Segoe UI Semibold" panose="020B0702040204020203" pitchFamily="34" charset="0"/>
                </a:rPr>
                <a:t>EPHESIANS 2:</a:t>
              </a:r>
            </a:p>
            <a:p>
              <a:pPr algn="l"/>
              <a:r>
                <a:rPr lang="en-US" sz="2400" b="1" dirty="0">
                  <a:latin typeface="Segoe UI Semibold" panose="020B0702040204020203" pitchFamily="34" charset="0"/>
                  <a:cs typeface="Segoe UI Semibold" panose="020B0702040204020203" pitchFamily="34" charset="0"/>
                </a:rPr>
                <a:t>19  Now, therefore, you are no longer strangers and foreigners, but fellow citizens with the saints and members of the household of God,</a:t>
              </a:r>
            </a:p>
            <a:p>
              <a:pPr algn="l"/>
              <a:r>
                <a:rPr lang="en-US" sz="2400" b="1" dirty="0">
                  <a:latin typeface="Segoe UI Semibold" panose="020B0702040204020203" pitchFamily="34" charset="0"/>
                  <a:cs typeface="Segoe UI Semibold" panose="020B0702040204020203" pitchFamily="34" charset="0"/>
                </a:rPr>
                <a:t>20  having been built on the foundation of the apostles and prophets, Jesus Christ Himself being the chief cornerstone</a:t>
              </a:r>
            </a:p>
          </p:txBody>
        </p:sp>
        <p:sp>
          <p:nvSpPr>
            <p:cNvPr id="70663" name="Line 7"/>
            <p:cNvSpPr>
              <a:spLocks noChangeShapeType="1"/>
            </p:cNvSpPr>
            <p:nvPr/>
          </p:nvSpPr>
          <p:spPr bwMode="auto">
            <a:xfrm>
              <a:off x="3168" y="1008"/>
              <a:ext cx="0" cy="2976"/>
            </a:xfrm>
            <a:prstGeom prst="line">
              <a:avLst/>
            </a:prstGeom>
            <a:noFill/>
            <a:ln w="28575">
              <a:solidFill>
                <a:schemeClr val="tx2"/>
              </a:solidFill>
              <a:round/>
              <a:headEnd/>
              <a:tailEnd/>
            </a:ln>
            <a:effectLst/>
          </p:spPr>
          <p:txBody>
            <a:bodyPr/>
            <a:lstStyle/>
            <a:p>
              <a:endParaRPr lang="en-US"/>
            </a:p>
          </p:txBody>
        </p:sp>
      </p:grpSp>
      <p:sp>
        <p:nvSpPr>
          <p:cNvPr id="10" name="Footer Placeholder 9"/>
          <p:cNvSpPr>
            <a:spLocks noGrp="1"/>
          </p:cNvSpPr>
          <p:nvPr>
            <p:ph type="ftr" sz="quarter" idx="11"/>
          </p:nvPr>
        </p:nvSpPr>
        <p:spPr/>
        <p:txBody>
          <a:bodyPr/>
          <a:lstStyle/>
          <a:p>
            <a:r>
              <a:rPr lang="en-US"/>
              <a:t>www.RevelationAndCreation.com</a:t>
            </a:r>
          </a:p>
        </p:txBody>
      </p:sp>
      <p:sp>
        <p:nvSpPr>
          <p:cNvPr id="11" name="Slide Number Placeholder 10"/>
          <p:cNvSpPr>
            <a:spLocks noGrp="1"/>
          </p:cNvSpPr>
          <p:nvPr>
            <p:ph type="sldNum" sz="quarter" idx="12"/>
          </p:nvPr>
        </p:nvSpPr>
        <p:spPr/>
        <p:txBody>
          <a:bodyPr/>
          <a:lstStyle/>
          <a:p>
            <a:fld id="{363BD4BF-8FFB-47C1-815C-975A17955AE9}"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fade">
                                      <p:cBhvr>
                                        <p:cTn id="7" dur="2000"/>
                                        <p:tgtEl>
                                          <p:spTgt spid="7066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666"/>
                                        </p:tgtEl>
                                        <p:attrNameLst>
                                          <p:attrName>style.visibility</p:attrName>
                                        </p:attrNameLst>
                                      </p:cBhvr>
                                      <p:to>
                                        <p:strVal val="visible"/>
                                      </p:to>
                                    </p:set>
                                    <p:animEffect transition="in" filter="fade">
                                      <p:cBhvr>
                                        <p:cTn id="11" dur="20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4000" dirty="0"/>
              <a:t>Verses 15, 16 </a:t>
            </a:r>
            <a:br>
              <a:rPr lang="en-US" sz="4000" dirty="0"/>
            </a:br>
            <a:r>
              <a:rPr lang="en-US" sz="4000" dirty="0"/>
              <a:t>(measuring the city)</a:t>
            </a:r>
          </a:p>
        </p:txBody>
      </p:sp>
      <p:sp>
        <p:nvSpPr>
          <p:cNvPr id="72707" name="Rectangle 3"/>
          <p:cNvSpPr>
            <a:spLocks noGrp="1" noChangeArrowheads="1"/>
          </p:cNvSpPr>
          <p:nvPr>
            <p:ph type="body" idx="1"/>
          </p:nvPr>
        </p:nvSpPr>
        <p:spPr>
          <a:xfrm>
            <a:off x="684213" y="1828800"/>
            <a:ext cx="7772400" cy="4495800"/>
          </a:xfrm>
        </p:spPr>
        <p:txBody>
          <a:bodyPr/>
          <a:lstStyle/>
          <a:p>
            <a:pPr>
              <a:lnSpc>
                <a:spcPct val="90000"/>
              </a:lnSpc>
            </a:pPr>
            <a:r>
              <a:rPr lang="en-US" dirty="0"/>
              <a:t>“gold reed” or “measuring rod” (RSV)</a:t>
            </a:r>
          </a:p>
          <a:p>
            <a:pPr lvl="1">
              <a:lnSpc>
                <a:spcPct val="90000"/>
              </a:lnSpc>
            </a:pPr>
            <a:r>
              <a:rPr lang="en-US" dirty="0"/>
              <a:t>“gold” suggests a pure standard</a:t>
            </a:r>
          </a:p>
          <a:p>
            <a:pPr lvl="1">
              <a:lnSpc>
                <a:spcPct val="90000"/>
              </a:lnSpc>
            </a:pPr>
            <a:r>
              <a:rPr lang="en-US" dirty="0"/>
              <a:t>measuring ensures perfection of provision, entrance and security</a:t>
            </a:r>
          </a:p>
          <a:p>
            <a:pPr lvl="1">
              <a:lnSpc>
                <a:spcPct val="90000"/>
              </a:lnSpc>
            </a:pPr>
            <a:r>
              <a:rPr lang="en-US" dirty="0"/>
              <a:t>12 thousand furlongs = 1380 miles (marg. ref. NKJV)</a:t>
            </a:r>
          </a:p>
          <a:p>
            <a:pPr lvl="2">
              <a:lnSpc>
                <a:spcPct val="90000"/>
              </a:lnSpc>
            </a:pPr>
            <a:r>
              <a:rPr lang="en-US" dirty="0"/>
              <a:t>Twelve = God’s people</a:t>
            </a:r>
          </a:p>
          <a:p>
            <a:pPr lvl="3">
              <a:lnSpc>
                <a:spcPct val="90000"/>
              </a:lnSpc>
            </a:pPr>
            <a:r>
              <a:rPr lang="en-US" dirty="0"/>
              <a:t>3 (deity) X 4 (creation)</a:t>
            </a:r>
          </a:p>
          <a:p>
            <a:pPr lvl="2">
              <a:lnSpc>
                <a:spcPct val="90000"/>
              </a:lnSpc>
            </a:pPr>
            <a:r>
              <a:rPr lang="en-US" dirty="0"/>
              <a:t>Thousand = multiplied completeness (10X10X10)</a:t>
            </a:r>
            <a:br>
              <a:rPr lang="en-US" dirty="0"/>
            </a:br>
            <a:endParaRPr lang="en-US" dirty="0"/>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54</a:t>
            </a:fld>
            <a:endParaRPr lang="en-US"/>
          </a:p>
        </p:txBody>
      </p:sp>
    </p:spTree>
    <p:extLst>
      <p:ext uri="{BB962C8B-B14F-4D97-AF65-F5344CB8AC3E}">
        <p14:creationId xmlns:p14="http://schemas.microsoft.com/office/powerpoint/2010/main" val="473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a:t>Verse 17</a:t>
            </a:r>
            <a:br>
              <a:rPr lang="en-US" sz="4000" dirty="0"/>
            </a:br>
            <a:r>
              <a:rPr lang="en-US" sz="4000" dirty="0"/>
              <a:t>(measuring the wall)</a:t>
            </a:r>
          </a:p>
        </p:txBody>
      </p:sp>
      <p:sp>
        <p:nvSpPr>
          <p:cNvPr id="73731" name="Rectangle 3"/>
          <p:cNvSpPr>
            <a:spLocks noGrp="1" noChangeArrowheads="1"/>
          </p:cNvSpPr>
          <p:nvPr>
            <p:ph type="body" idx="1"/>
          </p:nvPr>
        </p:nvSpPr>
        <p:spPr/>
        <p:txBody>
          <a:bodyPr/>
          <a:lstStyle/>
          <a:p>
            <a:r>
              <a:rPr lang="en-US" dirty="0"/>
              <a:t>144 cubits by man’s measurements</a:t>
            </a:r>
          </a:p>
          <a:p>
            <a:pPr lvl="1"/>
            <a:r>
              <a:rPr lang="en-US" dirty="0"/>
              <a:t>“seventy-two yards, according to human measurements, which are also angelic measurements” (NASB)</a:t>
            </a:r>
          </a:p>
          <a:p>
            <a:pPr lvl="1"/>
            <a:r>
              <a:rPr lang="en-US" dirty="0"/>
              <a:t>“. . .which the angel was using” (NRSV)</a:t>
            </a:r>
          </a:p>
          <a:p>
            <a:pPr lvl="1"/>
            <a:r>
              <a:rPr lang="en-US" dirty="0"/>
              <a:t>144 = 12X12</a:t>
            </a:r>
          </a:p>
          <a:p>
            <a:pPr lvl="1"/>
            <a:r>
              <a:rPr lang="en-US" dirty="0"/>
              <a:t>the wall is sufficiently secure for the holy Jerusalem</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a:t>CONSTRUCTION OF WALL (21:18-20)</a:t>
            </a:r>
          </a:p>
        </p:txBody>
      </p:sp>
      <p:sp>
        <p:nvSpPr>
          <p:cNvPr id="74755" name="Rectangle 3"/>
          <p:cNvSpPr>
            <a:spLocks noGrp="1" noChangeArrowheads="1"/>
          </p:cNvSpPr>
          <p:nvPr>
            <p:ph type="body" idx="1"/>
          </p:nvPr>
        </p:nvSpPr>
        <p:spPr/>
        <p:txBody>
          <a:bodyPr/>
          <a:lstStyle/>
          <a:p>
            <a:pPr>
              <a:lnSpc>
                <a:spcPct val="80000"/>
              </a:lnSpc>
            </a:pPr>
            <a:r>
              <a:rPr lang="en-US" sz="2800"/>
              <a:t>wall of jasper</a:t>
            </a:r>
          </a:p>
          <a:p>
            <a:pPr>
              <a:lnSpc>
                <a:spcPct val="80000"/>
              </a:lnSpc>
            </a:pPr>
            <a:r>
              <a:rPr lang="en-US" sz="2800"/>
              <a:t>foundations adorned with all kinds of precious stones</a:t>
            </a:r>
          </a:p>
          <a:p>
            <a:pPr lvl="1">
              <a:lnSpc>
                <a:spcPct val="80000"/>
              </a:lnSpc>
            </a:pPr>
            <a:r>
              <a:rPr lang="en-US" sz="2400"/>
              <a:t>the church is made of the best material and it will inherit the best of places</a:t>
            </a:r>
          </a:p>
          <a:p>
            <a:pPr lvl="1">
              <a:lnSpc>
                <a:spcPct val="80000"/>
              </a:lnSpc>
            </a:pPr>
            <a:r>
              <a:rPr lang="en-US" sz="2400"/>
              <a:t>the church in heaven is set in stark contrast with the place that the unbelieving inherit (v. 8)</a:t>
            </a:r>
          </a:p>
          <a:p>
            <a:pPr>
              <a:lnSpc>
                <a:spcPct val="80000"/>
              </a:lnSpc>
            </a:pPr>
            <a:r>
              <a:rPr lang="en-US" sz="2800"/>
              <a:t>city of gold</a:t>
            </a:r>
          </a:p>
          <a:p>
            <a:pPr lvl="1">
              <a:lnSpc>
                <a:spcPct val="80000"/>
              </a:lnSpc>
            </a:pPr>
            <a:r>
              <a:rPr lang="en-US" sz="2400"/>
              <a:t>possibly that it radiates like pure gold</a:t>
            </a:r>
          </a:p>
          <a:p>
            <a:pPr lvl="1">
              <a:lnSpc>
                <a:spcPct val="80000"/>
              </a:lnSpc>
            </a:pPr>
            <a:r>
              <a:rPr lang="en-US" sz="2400"/>
              <a:t>Christians are to be a people tried like gold refined in fire (1 Pet. 1:7; Rev. 3:8; Zech. 13:9)</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524000"/>
          </a:xfrm>
        </p:spPr>
        <p:txBody>
          <a:bodyPr/>
          <a:lstStyle/>
          <a:p>
            <a:r>
              <a:rPr lang="en-US" sz="4000"/>
              <a:t>CONSTRUCTION OF GATES (21:21)</a:t>
            </a:r>
          </a:p>
        </p:txBody>
      </p:sp>
      <p:sp>
        <p:nvSpPr>
          <p:cNvPr id="75779" name="Rectangle 3"/>
          <p:cNvSpPr>
            <a:spLocks noGrp="1" noChangeArrowheads="1"/>
          </p:cNvSpPr>
          <p:nvPr>
            <p:ph type="body" idx="1"/>
          </p:nvPr>
        </p:nvSpPr>
        <p:spPr>
          <a:xfrm>
            <a:off x="3624659" y="1828799"/>
            <a:ext cx="4831954" cy="4570413"/>
          </a:xfrm>
        </p:spPr>
        <p:txBody>
          <a:bodyPr>
            <a:normAutofit lnSpcReduction="10000"/>
          </a:bodyPr>
          <a:lstStyle/>
          <a:p>
            <a:r>
              <a:rPr lang="en-US" dirty="0">
                <a:latin typeface="Segoe UI Semibold" panose="020B0702040204020203" pitchFamily="34" charset="0"/>
                <a:cs typeface="Segoe UI Semibold" panose="020B0702040204020203" pitchFamily="34" charset="0"/>
              </a:rPr>
              <a:t>Pearls held the highest rank among all precious jewels in the ancient world (</a:t>
            </a:r>
            <a:r>
              <a:rPr lang="en-US" dirty="0" err="1">
                <a:latin typeface="Segoe UI Semibold" panose="020B0702040204020203" pitchFamily="34" charset="0"/>
                <a:cs typeface="Segoe UI Semibold" panose="020B0702040204020203" pitchFamily="34" charset="0"/>
              </a:rPr>
              <a:t>Harkrider</a:t>
            </a:r>
            <a:r>
              <a:rPr lang="en-US" dirty="0">
                <a:latin typeface="Segoe UI Semibold" panose="020B0702040204020203" pitchFamily="34" charset="0"/>
                <a:cs typeface="Segoe UI Semibold" panose="020B0702040204020203" pitchFamily="34" charset="0"/>
              </a:rPr>
              <a:t>, p. 247)</a:t>
            </a:r>
          </a:p>
          <a:p>
            <a:pPr lvl="1"/>
            <a:r>
              <a:rPr lang="en-US" dirty="0">
                <a:latin typeface="Segoe UI Semibold" panose="020B0702040204020203" pitchFamily="34" charset="0"/>
                <a:cs typeface="Segoe UI Semibold" panose="020B0702040204020203" pitchFamily="34" charset="0"/>
              </a:rPr>
              <a:t>each gate had one large pearl to give added glory to the entrance</a:t>
            </a:r>
          </a:p>
          <a:p>
            <a:pPr lvl="1"/>
            <a:r>
              <a:rPr lang="en-US" dirty="0">
                <a:latin typeface="Segoe UI Semibold" panose="020B0702040204020203" pitchFamily="34" charset="0"/>
                <a:cs typeface="Segoe UI Semibold" panose="020B0702040204020203" pitchFamily="34" charset="0"/>
              </a:rPr>
              <a:t>only jewel made from suffering</a:t>
            </a:r>
          </a:p>
        </p:txBody>
      </p:sp>
      <p:pic>
        <p:nvPicPr>
          <p:cNvPr id="75781" name="Picture 5" descr="http://downloads.clipart.com/21879609.png?t=1192051495&amp;h=5383cf8c0ceb408d5839dadee49b4d0c&amp;u=stevenjwallace"/>
          <p:cNvPicPr>
            <a:picLocks noChangeAspect="1" noChangeArrowheads="1"/>
          </p:cNvPicPr>
          <p:nvPr/>
        </p:nvPicPr>
        <p:blipFill>
          <a:blip r:embed="rId3"/>
          <a:srcRect/>
          <a:stretch>
            <a:fillRect/>
          </a:stretch>
        </p:blipFill>
        <p:spPr bwMode="auto">
          <a:xfrm>
            <a:off x="533400" y="2579426"/>
            <a:ext cx="3091259" cy="2983173"/>
          </a:xfrm>
          <a:prstGeom prst="rect">
            <a:avLst/>
          </a:prstGeom>
          <a:noFill/>
        </p:spPr>
      </p:pic>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57</a:t>
            </a:fld>
            <a:endParaRPr lang="en-US"/>
          </a:p>
        </p:txBody>
      </p:sp>
    </p:spTree>
    <p:extLst>
      <p:ext uri="{BB962C8B-B14F-4D97-AF65-F5344CB8AC3E}">
        <p14:creationId xmlns:p14="http://schemas.microsoft.com/office/powerpoint/2010/main" val="4055061831"/>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4000"/>
              <a:t>CONSTRUCTION OF GATES (21:21)</a:t>
            </a:r>
          </a:p>
        </p:txBody>
      </p:sp>
      <p:sp>
        <p:nvSpPr>
          <p:cNvPr id="76803" name="Rectangle 3"/>
          <p:cNvSpPr>
            <a:spLocks noGrp="1" noChangeArrowheads="1"/>
          </p:cNvSpPr>
          <p:nvPr>
            <p:ph type="body" idx="1"/>
          </p:nvPr>
        </p:nvSpPr>
        <p:spPr>
          <a:xfrm>
            <a:off x="684213" y="1828800"/>
            <a:ext cx="7772400" cy="4495800"/>
          </a:xfrm>
        </p:spPr>
        <p:txBody>
          <a:bodyPr/>
          <a:lstStyle/>
          <a:p>
            <a:pPr>
              <a:lnSpc>
                <a:spcPct val="90000"/>
              </a:lnSpc>
            </a:pPr>
            <a:r>
              <a:rPr lang="en-US" dirty="0"/>
              <a:t>Ro 11:33, “Oh, the depth of the riches both of the wisdom and knowledge of God! How unsearchable are His judgments and His ways past finding out!”</a:t>
            </a:r>
          </a:p>
          <a:p>
            <a:pPr>
              <a:lnSpc>
                <a:spcPct val="90000"/>
              </a:lnSpc>
            </a:pPr>
            <a:r>
              <a:rPr lang="en-US" dirty="0"/>
              <a:t>Ephesians 2:6-7, “and raised us up together, and made us sit together in the heavenly places in Christ Jesus, that in the ages to come He might show the exceeding riches of His grace in His kindness toward us in Christ Jesus.”</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21:22 No Temple</a:t>
            </a:r>
          </a:p>
        </p:txBody>
      </p:sp>
      <p:sp>
        <p:nvSpPr>
          <p:cNvPr id="77827" name="Rectangle 3"/>
          <p:cNvSpPr>
            <a:spLocks noGrp="1" noChangeArrowheads="1"/>
          </p:cNvSpPr>
          <p:nvPr>
            <p:ph type="body" idx="1"/>
          </p:nvPr>
        </p:nvSpPr>
        <p:spPr/>
        <p:txBody>
          <a:bodyPr/>
          <a:lstStyle/>
          <a:p>
            <a:r>
              <a:rPr lang="en-US" sz="3600" dirty="0"/>
              <a:t>OT temple overlaid with gold</a:t>
            </a:r>
          </a:p>
          <a:p>
            <a:pPr lvl="1"/>
            <a:r>
              <a:rPr lang="en-US" sz="3200" dirty="0"/>
              <a:t>New Jerusalem is a city of gold</a:t>
            </a:r>
          </a:p>
          <a:p>
            <a:r>
              <a:rPr lang="en-US" sz="3600" dirty="0"/>
              <a:t>Lord God and Lamb are temple</a:t>
            </a:r>
          </a:p>
          <a:p>
            <a:pPr lvl="1"/>
            <a:r>
              <a:rPr lang="en-US" sz="3200" dirty="0"/>
              <a:t>transitional from the present state of the church</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US" dirty="0"/>
              <a:t>FELLOWSHIP WITH GOD</a:t>
            </a:r>
          </a:p>
        </p:txBody>
      </p:sp>
      <p:sp>
        <p:nvSpPr>
          <p:cNvPr id="17412" name="Rectangle 4"/>
          <p:cNvSpPr>
            <a:spLocks noGrp="1" noChangeArrowheads="1"/>
          </p:cNvSpPr>
          <p:nvPr>
            <p:ph type="subTitle" idx="1"/>
          </p:nvPr>
        </p:nvSpPr>
        <p:spPr/>
        <p:txBody>
          <a:bodyPr/>
          <a:lstStyle/>
          <a:p>
            <a:r>
              <a:rPr lang="en-US" dirty="0"/>
              <a:t>REVELATION 21:1-7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3" name="Oval 5"/>
          <p:cNvSpPr>
            <a:spLocks noChangeArrowheads="1"/>
          </p:cNvSpPr>
          <p:nvPr/>
        </p:nvSpPr>
        <p:spPr bwMode="auto">
          <a:xfrm>
            <a:off x="5089525" y="2863850"/>
            <a:ext cx="701675"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8850" name="Rectangle 2"/>
          <p:cNvSpPr>
            <a:spLocks noGrp="1" noChangeArrowheads="1"/>
          </p:cNvSpPr>
          <p:nvPr>
            <p:ph type="title"/>
          </p:nvPr>
        </p:nvSpPr>
        <p:spPr/>
        <p:txBody>
          <a:bodyPr/>
          <a:lstStyle/>
          <a:p>
            <a:r>
              <a:rPr lang="en-US" dirty="0"/>
              <a:t>21:22</a:t>
            </a:r>
          </a:p>
        </p:txBody>
      </p:sp>
      <p:sp>
        <p:nvSpPr>
          <p:cNvPr id="78851" name="Rectangle 3"/>
          <p:cNvSpPr>
            <a:spLocks noGrp="1" noChangeArrowheads="1"/>
          </p:cNvSpPr>
          <p:nvPr>
            <p:ph type="body" idx="1"/>
          </p:nvPr>
        </p:nvSpPr>
        <p:spPr>
          <a:xfrm>
            <a:off x="684213" y="1828800"/>
            <a:ext cx="7772400" cy="4495800"/>
          </a:xfrm>
        </p:spPr>
        <p:txBody>
          <a:bodyPr/>
          <a:lstStyle/>
          <a:p>
            <a:r>
              <a:rPr lang="en-US" dirty="0"/>
              <a:t>The present temple</a:t>
            </a:r>
          </a:p>
          <a:p>
            <a:pPr lvl="1"/>
            <a:r>
              <a:rPr lang="en-US" dirty="0"/>
              <a:t>1 Corinthians 3 </a:t>
            </a:r>
            <a:br>
              <a:rPr lang="en-US" dirty="0"/>
            </a:br>
            <a:r>
              <a:rPr lang="en-US" baseline="30000" dirty="0"/>
              <a:t>16</a:t>
            </a:r>
            <a:r>
              <a:rPr lang="en-US" dirty="0"/>
              <a:t> Do you not know that you are the temple of God and that the Spirit of God dwells in you? </a:t>
            </a:r>
            <a:r>
              <a:rPr lang="en-US" baseline="30000" dirty="0"/>
              <a:t>17</a:t>
            </a:r>
            <a:r>
              <a:rPr lang="en-US" dirty="0"/>
              <a:t>  If anyone defiles the temple of God, God will destroy him. For the temple of God is holy, which temple you are.</a:t>
            </a:r>
          </a:p>
        </p:txBody>
      </p:sp>
      <p:sp>
        <p:nvSpPr>
          <p:cNvPr id="9" name="Footer Placeholder 8"/>
          <p:cNvSpPr>
            <a:spLocks noGrp="1"/>
          </p:cNvSpPr>
          <p:nvPr>
            <p:ph type="ftr" sz="quarter" idx="11"/>
          </p:nvPr>
        </p:nvSpPr>
        <p:spPr/>
        <p:txBody>
          <a:bodyPr/>
          <a:lstStyle/>
          <a:p>
            <a:r>
              <a:rPr lang="en-US"/>
              <a:t>www.RevelationAndCreation.com</a:t>
            </a:r>
          </a:p>
        </p:txBody>
      </p:sp>
      <p:sp>
        <p:nvSpPr>
          <p:cNvPr id="10" name="Slide Number Placeholder 9"/>
          <p:cNvSpPr>
            <a:spLocks noGrp="1"/>
          </p:cNvSpPr>
          <p:nvPr>
            <p:ph type="sldNum" sz="quarter" idx="12"/>
          </p:nvPr>
        </p:nvSpPr>
        <p:spPr/>
        <p:txBody>
          <a:bodyPr/>
          <a:lstStyle/>
          <a:p>
            <a:fld id="{9E871152-8A3F-4A05-A805-DDD33DAFB495}"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edge">
                                      <p:cBhvr>
                                        <p:cTn id="7"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21:22</a:t>
            </a:r>
          </a:p>
        </p:txBody>
      </p:sp>
      <p:sp>
        <p:nvSpPr>
          <p:cNvPr id="79875" name="Rectangle 3"/>
          <p:cNvSpPr>
            <a:spLocks noGrp="1" noChangeArrowheads="1"/>
          </p:cNvSpPr>
          <p:nvPr>
            <p:ph type="body" idx="1"/>
          </p:nvPr>
        </p:nvSpPr>
        <p:spPr/>
        <p:txBody>
          <a:bodyPr/>
          <a:lstStyle/>
          <a:p>
            <a:r>
              <a:rPr lang="en-US" dirty="0"/>
              <a:t>The present temple</a:t>
            </a:r>
          </a:p>
          <a:p>
            <a:pPr lvl="1"/>
            <a:r>
              <a:rPr lang="en-US" dirty="0"/>
              <a:t>Ephesians 2</a:t>
            </a:r>
            <a:br>
              <a:rPr lang="en-US" dirty="0"/>
            </a:br>
            <a:r>
              <a:rPr lang="en-US" baseline="30000" dirty="0"/>
              <a:t>21</a:t>
            </a:r>
            <a:r>
              <a:rPr lang="en-US" dirty="0"/>
              <a:t>  in whom the whole building, being joined together, grows into a holy temple in the Lord, </a:t>
            </a:r>
            <a:r>
              <a:rPr lang="en-US" baseline="30000" dirty="0"/>
              <a:t>22</a:t>
            </a:r>
            <a:r>
              <a:rPr lang="en-US" dirty="0"/>
              <a:t>  in whom you also are being built together for a dwelling place of God in the Spirit.</a:t>
            </a:r>
          </a:p>
          <a:p>
            <a:pPr lvl="1">
              <a:buFontTx/>
              <a:buNone/>
            </a:pPr>
            <a:r>
              <a:rPr lang="en-US" dirty="0"/>
              <a:t>A DWELLING PLACE OF GOD “IN THE SPIRIT”</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GOD’S DWELLING PLACE</a:t>
            </a:r>
          </a:p>
        </p:txBody>
      </p:sp>
      <p:sp>
        <p:nvSpPr>
          <p:cNvPr id="80899" name="Rectangle 3"/>
          <p:cNvSpPr>
            <a:spLocks noGrp="1" noChangeArrowheads="1"/>
          </p:cNvSpPr>
          <p:nvPr>
            <p:ph type="body" idx="1"/>
          </p:nvPr>
        </p:nvSpPr>
        <p:spPr/>
        <p:txBody>
          <a:bodyPr/>
          <a:lstStyle/>
          <a:p>
            <a:r>
              <a:rPr lang="en-US"/>
              <a:t>SOLOMON’S TEMPLE – TEMPORARY</a:t>
            </a:r>
          </a:p>
          <a:p>
            <a:r>
              <a:rPr lang="en-US"/>
              <a:t>CHURCH – SPIRITUALLY</a:t>
            </a:r>
          </a:p>
          <a:p>
            <a:r>
              <a:rPr lang="en-US"/>
              <a:t>HEAVEN – GOD’S PERMANENT DWELLING PLACE</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GOD’S PERSON DWELLS IN HEAVEN</a:t>
            </a:r>
          </a:p>
        </p:txBody>
      </p:sp>
      <p:sp>
        <p:nvSpPr>
          <p:cNvPr id="81923" name="Rectangle 3"/>
          <p:cNvSpPr>
            <a:spLocks noGrp="1" noChangeArrowheads="1"/>
          </p:cNvSpPr>
          <p:nvPr>
            <p:ph type="body" idx="1"/>
          </p:nvPr>
        </p:nvSpPr>
        <p:spPr/>
        <p:txBody>
          <a:bodyPr/>
          <a:lstStyle/>
          <a:p>
            <a:pPr>
              <a:lnSpc>
                <a:spcPct val="90000"/>
              </a:lnSpc>
            </a:pPr>
            <a:r>
              <a:rPr lang="en-US" dirty="0"/>
              <a:t>1 Kin. 8:30, 39, 43, 49; 2 Chron. 30:27; Is. 37:16; Acts 17:24; Heb. 8:1</a:t>
            </a:r>
          </a:p>
          <a:p>
            <a:pPr>
              <a:lnSpc>
                <a:spcPct val="90000"/>
              </a:lnSpc>
            </a:pPr>
            <a:r>
              <a:rPr lang="en-US" dirty="0"/>
              <a:t>REVELATION 21:22 CANNOT SPEAK OF THE CHURCH “ON EARTH”</a:t>
            </a:r>
          </a:p>
          <a:p>
            <a:pPr lvl="1">
              <a:lnSpc>
                <a:spcPct val="90000"/>
              </a:lnSpc>
            </a:pPr>
            <a:r>
              <a:rPr lang="en-US" dirty="0"/>
              <a:t>CHURCH ON EARTH IS THE TEMPLE WHERE GOD DWELLS ‘IN’ MAN</a:t>
            </a:r>
          </a:p>
          <a:p>
            <a:pPr lvl="1">
              <a:lnSpc>
                <a:spcPct val="90000"/>
              </a:lnSpc>
            </a:pPr>
            <a:r>
              <a:rPr lang="en-US" dirty="0"/>
              <a:t>21:22 TEACHES GOD IS THE TEMPLE WHERE MEN DWELL </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9" name="Picture 5" descr="http://downloads.clipart.com/21660615.jpg?t=1192051884&amp;h=7672b4900b740bd4c486a760f670a207&amp;u=stevenjwallace"/>
          <p:cNvPicPr>
            <a:picLocks noChangeAspect="1" noChangeArrowheads="1"/>
          </p:cNvPicPr>
          <p:nvPr/>
        </p:nvPicPr>
        <p:blipFill>
          <a:blip r:embed="rId2"/>
          <a:srcRect l="9381" t="4743" r="9945"/>
          <a:stretch>
            <a:fillRect/>
          </a:stretch>
        </p:blipFill>
        <p:spPr bwMode="auto">
          <a:xfrm>
            <a:off x="5715000" y="609600"/>
            <a:ext cx="3276600" cy="4591050"/>
          </a:xfrm>
          <a:prstGeom prst="ellipse">
            <a:avLst/>
          </a:prstGeom>
          <a:ln>
            <a:noFill/>
          </a:ln>
          <a:effectLst>
            <a:softEdge rad="112500"/>
          </a:effectLst>
        </p:spPr>
      </p:pic>
      <p:sp>
        <p:nvSpPr>
          <p:cNvPr id="82946" name="Rectangle 2"/>
          <p:cNvSpPr>
            <a:spLocks noGrp="1" noChangeArrowheads="1"/>
          </p:cNvSpPr>
          <p:nvPr>
            <p:ph type="title"/>
          </p:nvPr>
        </p:nvSpPr>
        <p:spPr/>
        <p:txBody>
          <a:bodyPr/>
          <a:lstStyle/>
          <a:p>
            <a:r>
              <a:rPr lang="en-US" sz="4000" dirty="0"/>
              <a:t>Verse 23 </a:t>
            </a:r>
            <a:br>
              <a:rPr lang="en-US" sz="4000" dirty="0"/>
            </a:br>
            <a:r>
              <a:rPr lang="en-US" sz="4000" dirty="0"/>
              <a:t>(no material light bringers)</a:t>
            </a:r>
          </a:p>
        </p:txBody>
      </p:sp>
      <p:sp>
        <p:nvSpPr>
          <p:cNvPr id="82947" name="Rectangle 3"/>
          <p:cNvSpPr>
            <a:spLocks noGrp="1" noChangeArrowheads="1"/>
          </p:cNvSpPr>
          <p:nvPr>
            <p:ph type="body" idx="1"/>
          </p:nvPr>
        </p:nvSpPr>
        <p:spPr>
          <a:xfrm>
            <a:off x="762001" y="1828800"/>
            <a:ext cx="7694612" cy="4495800"/>
          </a:xfrm>
        </p:spPr>
        <p:txBody>
          <a:bodyPr/>
          <a:lstStyle/>
          <a:p>
            <a:pPr>
              <a:lnSpc>
                <a:spcPct val="90000"/>
              </a:lnSpc>
            </a:pPr>
            <a:r>
              <a:rPr lang="en-US" dirty="0"/>
              <a:t>draws attention to the light </a:t>
            </a:r>
            <a:br>
              <a:rPr lang="en-US" dirty="0"/>
            </a:br>
            <a:r>
              <a:rPr lang="en-US" dirty="0"/>
              <a:t>and contrasts it with what </a:t>
            </a:r>
            <a:br>
              <a:rPr lang="en-US" dirty="0"/>
            </a:br>
            <a:r>
              <a:rPr lang="en-US" dirty="0"/>
              <a:t>we know to be instruments </a:t>
            </a:r>
            <a:br>
              <a:rPr lang="en-US" dirty="0"/>
            </a:br>
            <a:r>
              <a:rPr lang="en-US" dirty="0"/>
              <a:t>of illumination</a:t>
            </a:r>
          </a:p>
          <a:p>
            <a:pPr lvl="1">
              <a:lnSpc>
                <a:spcPct val="90000"/>
              </a:lnSpc>
            </a:pPr>
            <a:r>
              <a:rPr lang="en-US" dirty="0"/>
              <a:t>the light we get comes from </a:t>
            </a:r>
            <a:br>
              <a:rPr lang="en-US" dirty="0"/>
            </a:br>
            <a:r>
              <a:rPr lang="en-US" dirty="0"/>
              <a:t>the sun, stars, and indirect light </a:t>
            </a:r>
            <a:br>
              <a:rPr lang="en-US" dirty="0"/>
            </a:br>
            <a:r>
              <a:rPr lang="en-US" dirty="0"/>
              <a:t>at night from the moon</a:t>
            </a:r>
          </a:p>
          <a:p>
            <a:pPr lvl="1">
              <a:lnSpc>
                <a:spcPct val="90000"/>
              </a:lnSpc>
            </a:pPr>
            <a:r>
              <a:rPr lang="en-US" dirty="0"/>
              <a:t>God created these to be useful for terrestrial activity (Gen. 1:14-18)</a:t>
            </a:r>
          </a:p>
          <a:p>
            <a:pPr lvl="2">
              <a:lnSpc>
                <a:spcPct val="90000"/>
              </a:lnSpc>
            </a:pPr>
            <a:r>
              <a:rPr lang="en-US" dirty="0"/>
              <a:t>for signs, seasons, days and years, etc.</a:t>
            </a:r>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3" name="Picture 5" descr="http://downloads.clipart.com/747395.jpg?t=1192052078&amp;h=2f59e41513a4f3da9ac644c2eeff0cf7&amp;u=stevenjwallace"/>
          <p:cNvPicPr>
            <a:picLocks noChangeAspect="1" noChangeArrowheads="1"/>
          </p:cNvPicPr>
          <p:nvPr/>
        </p:nvPicPr>
        <p:blipFill>
          <a:blip r:embed="rId2"/>
          <a:srcRect b="45614"/>
          <a:stretch>
            <a:fillRect/>
          </a:stretch>
        </p:blipFill>
        <p:spPr bwMode="auto">
          <a:xfrm>
            <a:off x="0" y="-1"/>
            <a:ext cx="9426575" cy="6858001"/>
          </a:xfrm>
          <a:prstGeom prst="rect">
            <a:avLst/>
          </a:prstGeom>
          <a:noFill/>
        </p:spPr>
      </p:pic>
      <p:sp>
        <p:nvSpPr>
          <p:cNvPr id="83970" name="Rectangle 2"/>
          <p:cNvSpPr>
            <a:spLocks noGrp="1" noChangeArrowheads="1"/>
          </p:cNvSpPr>
          <p:nvPr>
            <p:ph type="title"/>
          </p:nvPr>
        </p:nvSpPr>
        <p:spPr/>
        <p:txBody>
          <a:bodyPr/>
          <a:lstStyle/>
          <a:p>
            <a:r>
              <a:rPr lang="en-US" sz="4000"/>
              <a:t>Verse 23 </a:t>
            </a:r>
            <a:br>
              <a:rPr lang="en-US" sz="4000"/>
            </a:br>
            <a:r>
              <a:rPr lang="en-US" sz="4000"/>
              <a:t>(no material light bringers)</a:t>
            </a:r>
          </a:p>
        </p:txBody>
      </p:sp>
      <p:sp>
        <p:nvSpPr>
          <p:cNvPr id="83971" name="Rectangle 3"/>
          <p:cNvSpPr>
            <a:spLocks noGrp="1" noChangeArrowheads="1"/>
          </p:cNvSpPr>
          <p:nvPr>
            <p:ph type="body" idx="1"/>
          </p:nvPr>
        </p:nvSpPr>
        <p:spPr>
          <a:xfrm>
            <a:off x="684213" y="1828800"/>
            <a:ext cx="7772400" cy="4495800"/>
          </a:xfrm>
        </p:spPr>
        <p:txBody>
          <a:bodyPr/>
          <a:lstStyle/>
          <a:p>
            <a:r>
              <a:rPr lang="en-US" sz="2800" dirty="0"/>
              <a:t>In heaven there is no need for the sun &amp; moon</a:t>
            </a:r>
          </a:p>
          <a:p>
            <a:r>
              <a:rPr lang="en-US" sz="2800" dirty="0"/>
              <a:t>Light proceeds from the glory of God</a:t>
            </a:r>
          </a:p>
          <a:p>
            <a:pPr lvl="1"/>
            <a:r>
              <a:rPr lang="en-US" sz="2400" dirty="0"/>
              <a:t>recall that before God created the sun, moon and stars, he created “light” (Gen. 1:3). Light predates the sun!</a:t>
            </a:r>
          </a:p>
          <a:p>
            <a:pPr lvl="1"/>
            <a:r>
              <a:rPr lang="en-US" sz="2400" dirty="0"/>
              <a:t>“Your sun shall no longer go down, Nor shall your moon withdraw itself; For the LORD will be your everlasting light, And the days of your mourning shall be ended” (Is. 60:20)</a:t>
            </a:r>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65</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9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3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000"/>
              <a:t>Verse 24 – saved of the nations</a:t>
            </a:r>
          </a:p>
        </p:txBody>
      </p:sp>
      <p:sp>
        <p:nvSpPr>
          <p:cNvPr id="84995" name="Rectangle 3"/>
          <p:cNvSpPr>
            <a:spLocks noGrp="1" noChangeArrowheads="1"/>
          </p:cNvSpPr>
          <p:nvPr>
            <p:ph type="body" idx="1"/>
          </p:nvPr>
        </p:nvSpPr>
        <p:spPr/>
        <p:txBody>
          <a:bodyPr/>
          <a:lstStyle/>
          <a:p>
            <a:r>
              <a:rPr lang="en-US" sz="3600" dirty="0"/>
              <a:t>city is open for the saved of the nations</a:t>
            </a:r>
          </a:p>
          <a:p>
            <a:pPr lvl="1"/>
            <a:r>
              <a:rPr lang="en-US" sz="3200" dirty="0"/>
              <a:t>those who are not saved are barred from the city (21:8, 27)</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a:t>Verse 24 – saved of the nations</a:t>
            </a:r>
          </a:p>
        </p:txBody>
      </p:sp>
      <p:sp>
        <p:nvSpPr>
          <p:cNvPr id="86019" name="Rectangle 3"/>
          <p:cNvSpPr>
            <a:spLocks noGrp="1" noChangeArrowheads="1"/>
          </p:cNvSpPr>
          <p:nvPr>
            <p:ph type="body" idx="1"/>
          </p:nvPr>
        </p:nvSpPr>
        <p:spPr>
          <a:xfrm>
            <a:off x="684213" y="1828800"/>
            <a:ext cx="7772400" cy="4495800"/>
          </a:xfrm>
        </p:spPr>
        <p:txBody>
          <a:bodyPr>
            <a:normAutofit lnSpcReduction="10000"/>
          </a:bodyPr>
          <a:lstStyle/>
          <a:p>
            <a:r>
              <a:rPr lang="en-US" dirty="0"/>
              <a:t>the religion of Christ has always been for all nations, not simply one</a:t>
            </a:r>
          </a:p>
          <a:p>
            <a:pPr lvl="1"/>
            <a:r>
              <a:rPr lang="en-US" dirty="0"/>
              <a:t> Psa. 22:27,  “All the ends of the world Shall remember and turn to the LORD, And all the families of the nations Shall worship before You.”</a:t>
            </a:r>
          </a:p>
          <a:p>
            <a:pPr lvl="1"/>
            <a:r>
              <a:rPr lang="en-US" dirty="0"/>
              <a:t>Isa. 2:2,  “Now it shall come to pass in the latter days That the mountain of the LORD’S house Shall be established …And all nations shall flow to it.”</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a:t>Verse 24 – saved of the nations</a:t>
            </a:r>
          </a:p>
        </p:txBody>
      </p:sp>
      <p:sp>
        <p:nvSpPr>
          <p:cNvPr id="87043" name="Rectangle 3"/>
          <p:cNvSpPr>
            <a:spLocks noGrp="1" noChangeArrowheads="1"/>
          </p:cNvSpPr>
          <p:nvPr>
            <p:ph type="body" idx="1"/>
          </p:nvPr>
        </p:nvSpPr>
        <p:spPr>
          <a:xfrm>
            <a:off x="684213" y="1828800"/>
            <a:ext cx="7772400" cy="4419600"/>
          </a:xfrm>
        </p:spPr>
        <p:txBody>
          <a:bodyPr>
            <a:normAutofit lnSpcReduction="10000"/>
          </a:bodyPr>
          <a:lstStyle/>
          <a:p>
            <a:pPr>
              <a:lnSpc>
                <a:spcPct val="90000"/>
              </a:lnSpc>
            </a:pPr>
            <a:r>
              <a:rPr lang="en-US" sz="2800" dirty="0">
                <a:latin typeface="Trebuchet MS" pitchFamily="34" charset="0"/>
              </a:rPr>
              <a:t>Isa. 52:15, “So shall He sprinkle many nations. Kings shall shut their mouths at Him; For what had not been told them they shall see, And what they had not heard they shall consider.”</a:t>
            </a:r>
          </a:p>
          <a:p>
            <a:pPr>
              <a:lnSpc>
                <a:spcPct val="90000"/>
              </a:lnSpc>
            </a:pPr>
            <a:r>
              <a:rPr lang="en-US" sz="2800" dirty="0">
                <a:latin typeface="Trebuchet MS" pitchFamily="34" charset="0"/>
              </a:rPr>
              <a:t>Isa. 55:5,  “Surely you shall call a nation you do not know, And nations who do not know you shall run to you…”</a:t>
            </a:r>
          </a:p>
          <a:p>
            <a:pPr>
              <a:lnSpc>
                <a:spcPct val="90000"/>
              </a:lnSpc>
            </a:pPr>
            <a:r>
              <a:rPr lang="en-US" sz="2800" dirty="0">
                <a:latin typeface="Trebuchet MS" pitchFamily="34" charset="0"/>
              </a:rPr>
              <a:t>Isa. 60:3,  “The Gentiles shall come to your light, And kings to the brightness of your rising.” </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a:t>Verse 24 – saved of the nations</a:t>
            </a:r>
          </a:p>
        </p:txBody>
      </p:sp>
      <p:sp>
        <p:nvSpPr>
          <p:cNvPr id="88067" name="Rectangle 3"/>
          <p:cNvSpPr>
            <a:spLocks noGrp="1" noChangeArrowheads="1"/>
          </p:cNvSpPr>
          <p:nvPr>
            <p:ph type="body" idx="1"/>
          </p:nvPr>
        </p:nvSpPr>
        <p:spPr>
          <a:xfrm>
            <a:off x="684213" y="1676399"/>
            <a:ext cx="7772400" cy="4722813"/>
          </a:xfrm>
        </p:spPr>
        <p:txBody>
          <a:bodyPr>
            <a:normAutofit/>
          </a:bodyPr>
          <a:lstStyle/>
          <a:p>
            <a:pPr>
              <a:lnSpc>
                <a:spcPct val="80000"/>
              </a:lnSpc>
            </a:pPr>
            <a:r>
              <a:rPr lang="en-US" sz="2600" dirty="0">
                <a:latin typeface="Trebuchet MS" pitchFamily="34" charset="0"/>
              </a:rPr>
              <a:t>Isa. 60:11  “Therefore your gates shall be open continually; They shall not be shut day or night, That </a:t>
            </a:r>
            <a:r>
              <a:rPr lang="en-US" sz="2600" i="1" dirty="0">
                <a:latin typeface="Trebuchet MS" pitchFamily="34" charset="0"/>
              </a:rPr>
              <a:t>men</a:t>
            </a:r>
            <a:r>
              <a:rPr lang="en-US" sz="2600" dirty="0">
                <a:latin typeface="Trebuchet MS" pitchFamily="34" charset="0"/>
              </a:rPr>
              <a:t> may bring to you the wealth of the Gentiles, And their kings in procession.”</a:t>
            </a:r>
          </a:p>
          <a:p>
            <a:pPr>
              <a:lnSpc>
                <a:spcPct val="80000"/>
              </a:lnSpc>
            </a:pPr>
            <a:r>
              <a:rPr lang="en-US" sz="2600" dirty="0">
                <a:latin typeface="Trebuchet MS" pitchFamily="34" charset="0"/>
              </a:rPr>
              <a:t>Jer. 4:2,  “And you shall swear, ‘The LORD lives,’ In truth, in judgment, and in righteousness; The nations shall bless themselves in Him, And in Him they shall glory."</a:t>
            </a:r>
          </a:p>
          <a:p>
            <a:pPr>
              <a:lnSpc>
                <a:spcPct val="80000"/>
              </a:lnSpc>
            </a:pPr>
            <a:r>
              <a:rPr lang="en-US" sz="2600" dirty="0">
                <a:latin typeface="Trebuchet MS" pitchFamily="34" charset="0"/>
              </a:rPr>
              <a:t>Matt. 28:19, "Go therefore and make disciples of all the nations, baptizing them in the name of the Father and of the Son and of the Holy Spirit.”</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NEW HEAVEN &amp; EARTH (21:1)</a:t>
            </a:r>
          </a:p>
        </p:txBody>
      </p:sp>
      <p:sp>
        <p:nvSpPr>
          <p:cNvPr id="19459" name="Rectangle 3"/>
          <p:cNvSpPr>
            <a:spLocks noGrp="1" noChangeArrowheads="1"/>
          </p:cNvSpPr>
          <p:nvPr>
            <p:ph type="body" idx="1"/>
          </p:nvPr>
        </p:nvSpPr>
        <p:spPr/>
        <p:txBody>
          <a:bodyPr/>
          <a:lstStyle/>
          <a:p>
            <a:r>
              <a:rPr lang="en-US"/>
              <a:t>CANNOT COEXIST WITH THE FORMER</a:t>
            </a:r>
          </a:p>
          <a:p>
            <a:pPr lvl="1"/>
            <a:r>
              <a:rPr lang="en-US"/>
              <a:t>“FIRST” PASSED AWAY</a:t>
            </a:r>
          </a:p>
          <a:p>
            <a:r>
              <a:rPr lang="en-US"/>
              <a:t>JESUS TAUGHT THAT SUCH WOULD PASS AWAY</a:t>
            </a:r>
          </a:p>
          <a:p>
            <a:pPr lvl="1"/>
            <a:r>
              <a:rPr lang="en-US"/>
              <a:t>MATTHEW 24:35</a:t>
            </a:r>
          </a:p>
          <a:p>
            <a:pPr lvl="1"/>
            <a:r>
              <a:rPr lang="en-US"/>
              <a:t>metaphorically, to pass away or perish (Strong’s 3928; cf. Matt. 24:34)</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n-US"/>
              <a:t>21:24</a:t>
            </a:r>
          </a:p>
        </p:txBody>
      </p:sp>
      <p:sp>
        <p:nvSpPr>
          <p:cNvPr id="89093" name="Text Box 5"/>
          <p:cNvSpPr txBox="1">
            <a:spLocks noChangeArrowheads="1"/>
          </p:cNvSpPr>
          <p:nvPr/>
        </p:nvSpPr>
        <p:spPr bwMode="auto">
          <a:xfrm>
            <a:off x="685800" y="1600200"/>
            <a:ext cx="7848600" cy="4832092"/>
          </a:xfrm>
          <a:prstGeom prst="rect">
            <a:avLst/>
          </a:prstGeom>
          <a:noFill/>
          <a:ln w="9525">
            <a:noFill/>
            <a:miter lim="800000"/>
            <a:headEnd/>
            <a:tailEnd/>
          </a:ln>
          <a:effectLst/>
        </p:spPr>
        <p:txBody>
          <a:bodyPr>
            <a:spAutoFit/>
          </a:bodyPr>
          <a:lstStyle/>
          <a:p>
            <a:pPr marL="342900" indent="-342900" algn="l"/>
            <a:r>
              <a:rPr lang="en-US" sz="2800" dirty="0">
                <a:latin typeface="Segoe UI" panose="020B0502040204020203" pitchFamily="34" charset="0"/>
                <a:cs typeface="Segoe UI" panose="020B0502040204020203" pitchFamily="34" charset="0"/>
              </a:rPr>
              <a:t>The </a:t>
            </a:r>
            <a:r>
              <a:rPr lang="en-US" sz="2800" i="1" dirty="0">
                <a:latin typeface="Segoe UI" panose="020B0502040204020203" pitchFamily="34" charset="0"/>
                <a:cs typeface="Segoe UI" panose="020B0502040204020203" pitchFamily="34" charset="0"/>
              </a:rPr>
              <a:t>Majority Text</a:t>
            </a:r>
            <a:r>
              <a:rPr lang="en-US" sz="2800" dirty="0">
                <a:latin typeface="Segoe UI" panose="020B0502040204020203" pitchFamily="34" charset="0"/>
                <a:cs typeface="Segoe UI" panose="020B0502040204020203" pitchFamily="34" charset="0"/>
              </a:rPr>
              <a:t> reads, “. . .the kings of the earth bring their glory and honor of the nations to Him (marginal reference, NKJV)</a:t>
            </a:r>
          </a:p>
          <a:p>
            <a:pPr marL="800100" lvl="1" indent="-342900" algn="l">
              <a:buFontTx/>
              <a:buChar char="•"/>
            </a:pPr>
            <a:r>
              <a:rPr lang="en-US" sz="2800" dirty="0">
                <a:latin typeface="Segoe UI" panose="020B0502040204020203" pitchFamily="34" charset="0"/>
                <a:cs typeface="Segoe UI" panose="020B0502040204020203" pitchFamily="34" charset="0"/>
              </a:rPr>
              <a:t>Has happened since Jesus arose and gospel preached </a:t>
            </a:r>
          </a:p>
          <a:p>
            <a:pPr marL="800100" lvl="1" indent="-342900" algn="l">
              <a:buFontTx/>
              <a:buChar char="•"/>
            </a:pPr>
            <a:r>
              <a:rPr lang="en-US" sz="2800" dirty="0">
                <a:latin typeface="Segoe UI" panose="020B0502040204020203" pitchFamily="34" charset="0"/>
                <a:cs typeface="Segoe UI" panose="020B0502040204020203" pitchFamily="34" charset="0"/>
              </a:rPr>
              <a:t>Whenever men hear and obey the word, they deny self and give themselves to the Lord</a:t>
            </a:r>
          </a:p>
          <a:p>
            <a:pPr marL="800100" lvl="1" indent="-342900" algn="l">
              <a:buFontTx/>
              <a:buChar char="•"/>
            </a:pPr>
            <a:r>
              <a:rPr lang="en-US" sz="2800" dirty="0">
                <a:latin typeface="Segoe UI" panose="020B0502040204020203" pitchFamily="34" charset="0"/>
                <a:cs typeface="Segoe UI" panose="020B0502040204020203" pitchFamily="34" charset="0"/>
              </a:rPr>
              <a:t>One can look across the nation of America and see the glory and honor that the “saved” bring to Jesus</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363BD4BF-8FFB-47C1-815C-975A17955AE9}"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093">
                                            <p:txEl>
                                              <p:pRg st="1" end="1"/>
                                            </p:txEl>
                                          </p:spTgt>
                                        </p:tgtEl>
                                        <p:attrNameLst>
                                          <p:attrName>style.visibility</p:attrName>
                                        </p:attrNameLst>
                                      </p:cBhvr>
                                      <p:to>
                                        <p:strVal val="visible"/>
                                      </p:to>
                                    </p:set>
                                    <p:animEffect transition="in" filter="fade">
                                      <p:cBhvr>
                                        <p:cTn id="7" dur="2000"/>
                                        <p:tgtEl>
                                          <p:spTgt spid="8909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9093">
                                            <p:txEl>
                                              <p:pRg st="2" end="2"/>
                                            </p:txEl>
                                          </p:spTgt>
                                        </p:tgtEl>
                                        <p:attrNameLst>
                                          <p:attrName>style.visibility</p:attrName>
                                        </p:attrNameLst>
                                      </p:cBhvr>
                                      <p:to>
                                        <p:strVal val="visible"/>
                                      </p:to>
                                    </p:set>
                                    <p:animEffect transition="in" filter="fade">
                                      <p:cBhvr>
                                        <p:cTn id="11" dur="2000"/>
                                        <p:tgtEl>
                                          <p:spTgt spid="8909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9093">
                                            <p:txEl>
                                              <p:pRg st="3" end="3"/>
                                            </p:txEl>
                                          </p:spTgt>
                                        </p:tgtEl>
                                        <p:attrNameLst>
                                          <p:attrName>style.visibility</p:attrName>
                                        </p:attrNameLst>
                                      </p:cBhvr>
                                      <p:to>
                                        <p:strVal val="visible"/>
                                      </p:to>
                                    </p:set>
                                    <p:animEffect transition="in" filter="fade">
                                      <p:cBhvr>
                                        <p:cTn id="15" dur="2000"/>
                                        <p:tgtEl>
                                          <p:spTgt spid="89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000"/>
              <a:t>21:25 – where the gates swing outward never</a:t>
            </a:r>
          </a:p>
        </p:txBody>
      </p:sp>
      <p:sp>
        <p:nvSpPr>
          <p:cNvPr id="91139" name="Rectangle 3"/>
          <p:cNvSpPr>
            <a:spLocks noGrp="1" noChangeArrowheads="1"/>
          </p:cNvSpPr>
          <p:nvPr>
            <p:ph type="body" idx="1"/>
          </p:nvPr>
        </p:nvSpPr>
        <p:spPr/>
        <p:txBody>
          <a:bodyPr/>
          <a:lstStyle/>
          <a:p>
            <a:r>
              <a:rPr lang="en-US" sz="3600" dirty="0"/>
              <a:t>shows security</a:t>
            </a:r>
          </a:p>
          <a:p>
            <a:pPr lvl="1"/>
            <a:r>
              <a:rPr lang="en-US" sz="3200" dirty="0"/>
              <a:t>gates are never closed to swing outward because there are no enemies of the church present to threaten</a:t>
            </a:r>
          </a:p>
          <a:p>
            <a:pPr lvl="2"/>
            <a:r>
              <a:rPr lang="en-US" sz="2800" dirty="0"/>
              <a:t>all enemies have been vanquished to the lake of fire</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21:25 – no night</a:t>
            </a:r>
          </a:p>
        </p:txBody>
      </p:sp>
      <p:sp>
        <p:nvSpPr>
          <p:cNvPr id="92163" name="Rectangle 3"/>
          <p:cNvSpPr>
            <a:spLocks noGrp="1" noChangeArrowheads="1"/>
          </p:cNvSpPr>
          <p:nvPr>
            <p:ph type="body" idx="1"/>
          </p:nvPr>
        </p:nvSpPr>
        <p:spPr>
          <a:xfrm>
            <a:off x="457200" y="1600200"/>
            <a:ext cx="8229600" cy="4724400"/>
          </a:xfrm>
        </p:spPr>
        <p:txBody>
          <a:bodyPr>
            <a:normAutofit/>
          </a:bodyPr>
          <a:lstStyle/>
          <a:p>
            <a:r>
              <a:rPr lang="en-US" dirty="0"/>
              <a:t>People are more prone to do evil at night</a:t>
            </a:r>
          </a:p>
          <a:p>
            <a:pPr lvl="1"/>
            <a:r>
              <a:rPr lang="en-US" sz="2400" dirty="0"/>
              <a:t>1 Thessalonians 5:</a:t>
            </a:r>
            <a:r>
              <a:rPr lang="en-US" sz="2400" i="1" dirty="0"/>
              <a:t>5, You are all sons of light and sons of the day. We are not of the night nor of darkness. </a:t>
            </a:r>
            <a:r>
              <a:rPr lang="en-US" sz="2400" i="1" baseline="30000" dirty="0"/>
              <a:t>6</a:t>
            </a:r>
            <a:r>
              <a:rPr lang="en-US" sz="2400" i="1" dirty="0"/>
              <a:t>   Therefore let us not sleep, as others do, but let us watch and be sober. </a:t>
            </a:r>
            <a:r>
              <a:rPr lang="en-US" sz="2400" i="1" baseline="30000" dirty="0"/>
              <a:t>7</a:t>
            </a:r>
            <a:r>
              <a:rPr lang="en-US" sz="2400" i="1" dirty="0"/>
              <a:t> For those who sleep, sleep at night, and those who get drunk are drunk at night. </a:t>
            </a:r>
            <a:r>
              <a:rPr lang="en-US" sz="2400" i="1" baseline="30000" dirty="0"/>
              <a:t>8</a:t>
            </a:r>
            <a:r>
              <a:rPr lang="en-US" sz="2400" i="1" dirty="0"/>
              <a:t> But let us who are of the day be sober, putting on the breastplate of faith and love, and as a helmet the hope of salvation.</a:t>
            </a:r>
          </a:p>
          <a:p>
            <a:pPr lvl="1"/>
            <a:r>
              <a:rPr lang="en-US" i="1" dirty="0"/>
              <a:t>The righteous are never to allow retirement from the light to sleep in darkness</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Effect transition="in" filter="fade">
                                      <p:cBhvr>
                                        <p:cTn id="7" dur="2000"/>
                                        <p:tgtEl>
                                          <p:spTgt spid="9216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animEffect transition="in" filter="fade">
                                      <p:cBhvr>
                                        <p:cTn id="11" dur="20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21:26 – bring glory and honor</a:t>
            </a:r>
          </a:p>
        </p:txBody>
      </p:sp>
      <p:sp>
        <p:nvSpPr>
          <p:cNvPr id="93187" name="Rectangle 3"/>
          <p:cNvSpPr>
            <a:spLocks noGrp="1" noChangeArrowheads="1"/>
          </p:cNvSpPr>
          <p:nvPr>
            <p:ph type="body" idx="1"/>
          </p:nvPr>
        </p:nvSpPr>
        <p:spPr/>
        <p:txBody>
          <a:bodyPr/>
          <a:lstStyle/>
          <a:p>
            <a:pPr>
              <a:lnSpc>
                <a:spcPct val="90000"/>
              </a:lnSpc>
            </a:pPr>
            <a:r>
              <a:rPr lang="en-US" dirty="0"/>
              <a:t>Majority Text adds, “that they may enter in”</a:t>
            </a:r>
          </a:p>
          <a:p>
            <a:pPr>
              <a:lnSpc>
                <a:spcPct val="90000"/>
              </a:lnSpc>
            </a:pPr>
            <a:r>
              <a:rPr lang="en-US" dirty="0"/>
              <a:t> “Those who obey the will of God are the salt of the earth. ‘ Their works do follow them’ (14:13), thus they will bring honor and glory of mankind with them”</a:t>
            </a:r>
          </a:p>
          <a:p>
            <a:pPr algn="r">
              <a:lnSpc>
                <a:spcPct val="90000"/>
              </a:lnSpc>
              <a:buFontTx/>
              <a:buNone/>
            </a:pPr>
            <a:r>
              <a:rPr lang="en-US" dirty="0"/>
              <a:t>(Robert </a:t>
            </a:r>
            <a:r>
              <a:rPr lang="en-US" dirty="0" err="1"/>
              <a:t>Harkrider</a:t>
            </a:r>
            <a:r>
              <a:rPr lang="en-US" dirty="0"/>
              <a:t>)</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fade">
                                      <p:cBhvr>
                                        <p:cTn id="7" dur="2000"/>
                                        <p:tgtEl>
                                          <p:spTgt spid="931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187">
                                            <p:txEl>
                                              <p:pRg st="2" end="2"/>
                                            </p:txEl>
                                          </p:spTgt>
                                        </p:tgtEl>
                                        <p:attrNameLst>
                                          <p:attrName>style.visibility</p:attrName>
                                        </p:attrNameLst>
                                      </p:cBhvr>
                                      <p:to>
                                        <p:strVal val="visible"/>
                                      </p:to>
                                    </p:set>
                                    <p:animEffect transition="in" filter="fade">
                                      <p:cBhvr>
                                        <p:cTn id="10" dur="20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21:27 – no defilement</a:t>
            </a:r>
          </a:p>
        </p:txBody>
      </p:sp>
      <p:sp>
        <p:nvSpPr>
          <p:cNvPr id="94211" name="Rectangle 3"/>
          <p:cNvSpPr>
            <a:spLocks noGrp="1" noChangeArrowheads="1"/>
          </p:cNvSpPr>
          <p:nvPr>
            <p:ph type="body" idx="1"/>
          </p:nvPr>
        </p:nvSpPr>
        <p:spPr/>
        <p:txBody>
          <a:bodyPr/>
          <a:lstStyle/>
          <a:p>
            <a:r>
              <a:rPr lang="en-US" dirty="0"/>
              <a:t>emphasizes the separation of sinners from saints</a:t>
            </a:r>
          </a:p>
          <a:p>
            <a:r>
              <a:rPr lang="en-US" dirty="0"/>
              <a:t>a place devoid of sin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21:27 – no defilement</a:t>
            </a:r>
          </a:p>
        </p:txBody>
      </p:sp>
      <p:sp>
        <p:nvSpPr>
          <p:cNvPr id="95235" name="Rectangle 3"/>
          <p:cNvSpPr>
            <a:spLocks noGrp="1" noChangeArrowheads="1"/>
          </p:cNvSpPr>
          <p:nvPr>
            <p:ph type="body" idx="1"/>
          </p:nvPr>
        </p:nvSpPr>
        <p:spPr>
          <a:xfrm>
            <a:off x="457200" y="1524000"/>
            <a:ext cx="8229600" cy="4724400"/>
          </a:xfrm>
        </p:spPr>
        <p:txBody>
          <a:bodyPr>
            <a:normAutofit/>
          </a:bodyPr>
          <a:lstStyle/>
          <a:p>
            <a:r>
              <a:rPr lang="en-US" dirty="0"/>
              <a:t>church on earth?</a:t>
            </a:r>
          </a:p>
          <a:p>
            <a:pPr lvl="1"/>
            <a:r>
              <a:rPr lang="en-US" dirty="0"/>
              <a:t>sin has penetrated the church on earth</a:t>
            </a:r>
          </a:p>
          <a:p>
            <a:pPr lvl="2"/>
            <a:r>
              <a:rPr lang="en-US" dirty="0"/>
              <a:t>five of the seven churches of Asia had sin in the camp</a:t>
            </a:r>
          </a:p>
          <a:p>
            <a:pPr lvl="2"/>
            <a:r>
              <a:rPr lang="en-US" dirty="0"/>
              <a:t>Paul was jealous with godly jealousy for the church on earth (2 Cor. 11:2)</a:t>
            </a:r>
          </a:p>
          <a:p>
            <a:pPr lvl="2"/>
            <a:r>
              <a:rPr lang="en-US" dirty="0"/>
              <a:t>some would turn disciples away from the truth (Acts 20:28ff)</a:t>
            </a:r>
          </a:p>
          <a:p>
            <a:pPr lvl="2"/>
            <a:r>
              <a:rPr lang="en-US" dirty="0"/>
              <a:t>overbearing and malicious </a:t>
            </a:r>
            <a:r>
              <a:rPr lang="en-US" dirty="0" err="1"/>
              <a:t>Diotrophese</a:t>
            </a:r>
            <a:r>
              <a:rPr lang="en-US" dirty="0"/>
              <a:t> (3 Jn. 9ff)</a:t>
            </a:r>
          </a:p>
          <a:p>
            <a:pPr lvl="2"/>
            <a:r>
              <a:rPr lang="en-US" dirty="0"/>
              <a:t>parable of the wedding feast (Matt. 22:11-14); tares (Matt. 13:36-43); dragnet (Matt. 13:48)</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21:27</a:t>
            </a:r>
          </a:p>
        </p:txBody>
      </p:sp>
      <p:sp>
        <p:nvSpPr>
          <p:cNvPr id="96259" name="Rectangle 3"/>
          <p:cNvSpPr>
            <a:spLocks noGrp="1" noChangeArrowheads="1"/>
          </p:cNvSpPr>
          <p:nvPr>
            <p:ph type="body" idx="1"/>
          </p:nvPr>
        </p:nvSpPr>
        <p:spPr/>
        <p:txBody>
          <a:bodyPr/>
          <a:lstStyle/>
          <a:p>
            <a:r>
              <a:rPr lang="en-US" dirty="0"/>
              <a:t>doesn’t make any sense in reference to the church in this life</a:t>
            </a:r>
          </a:p>
          <a:p>
            <a:r>
              <a:rPr lang="en-US" dirty="0"/>
              <a:t>makes perfect sense in understanding its emblems to refer to the saved in heaven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sz="4000" dirty="0"/>
              <a:t>Additional Reasons For Rejecting this as the church on earth</a:t>
            </a:r>
          </a:p>
        </p:txBody>
      </p:sp>
      <p:sp>
        <p:nvSpPr>
          <p:cNvPr id="97283" name="Rectangle 3"/>
          <p:cNvSpPr>
            <a:spLocks noGrp="1" noChangeArrowheads="1"/>
          </p:cNvSpPr>
          <p:nvPr>
            <p:ph type="body" idx="1"/>
          </p:nvPr>
        </p:nvSpPr>
        <p:spPr>
          <a:xfrm>
            <a:off x="684213" y="1676400"/>
            <a:ext cx="8078787" cy="4495800"/>
          </a:xfrm>
        </p:spPr>
        <p:txBody>
          <a:bodyPr/>
          <a:lstStyle/>
          <a:p>
            <a:r>
              <a:rPr lang="en-US" dirty="0">
                <a:latin typeface="Segoe UI Semibold" panose="020B0702040204020203" pitchFamily="34" charset="0"/>
                <a:cs typeface="Segoe UI Semibold" panose="020B0702040204020203" pitchFamily="34" charset="0"/>
              </a:rPr>
              <a:t>Doesn’t match chronology</a:t>
            </a:r>
          </a:p>
          <a:p>
            <a:pPr lvl="1"/>
            <a:r>
              <a:rPr lang="en-US" dirty="0">
                <a:latin typeface="Segoe UI Semibold" panose="020B0702040204020203" pitchFamily="34" charset="0"/>
                <a:cs typeface="Segoe UI Semibold" panose="020B0702040204020203" pitchFamily="34" charset="0"/>
              </a:rPr>
              <a:t>events in 21 come after the judgment scene (20)</a:t>
            </a:r>
          </a:p>
          <a:p>
            <a:r>
              <a:rPr lang="en-US" dirty="0">
                <a:latin typeface="Segoe UI Semibold" panose="020B0702040204020203" pitchFamily="34" charset="0"/>
                <a:cs typeface="Segoe UI Semibold" panose="020B0702040204020203" pitchFamily="34" charset="0"/>
              </a:rPr>
              <a:t>Drinking the water of life occurs simultaneously with those burning in the lake of fire</a:t>
            </a:r>
          </a:p>
          <a:p>
            <a:r>
              <a:rPr lang="en-US" dirty="0">
                <a:latin typeface="Segoe UI Semibold" panose="020B0702040204020203" pitchFamily="34" charset="0"/>
                <a:cs typeface="Segoe UI Semibold" panose="020B0702040204020203" pitchFamily="34" charset="0"/>
              </a:rPr>
              <a:t>The former things passed: earth, the heavens, death, sorrow, pain, tears</a:t>
            </a:r>
          </a:p>
          <a:p>
            <a:pPr lvl="1"/>
            <a:r>
              <a:rPr lang="en-US" dirty="0">
                <a:latin typeface="Segoe UI Semibold" panose="020B0702040204020203" pitchFamily="34" charset="0"/>
                <a:cs typeface="Segoe UI Semibold" panose="020B0702040204020203" pitchFamily="34" charset="0"/>
              </a:rPr>
              <a:t>how can this be true of the church on earth?</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n-US" sz="4000" dirty="0"/>
              <a:t>Additional Reasons For Rejecting this as the church on earth</a:t>
            </a:r>
          </a:p>
        </p:txBody>
      </p:sp>
      <p:sp>
        <p:nvSpPr>
          <p:cNvPr id="99331" name="Rectangle 3"/>
          <p:cNvSpPr>
            <a:spLocks noGrp="1" noChangeArrowheads="1"/>
          </p:cNvSpPr>
          <p:nvPr>
            <p:ph type="body" idx="1"/>
          </p:nvPr>
        </p:nvSpPr>
        <p:spPr>
          <a:xfrm>
            <a:off x="684213" y="1676400"/>
            <a:ext cx="8078787" cy="4495800"/>
          </a:xfrm>
        </p:spPr>
        <p:txBody>
          <a:bodyPr/>
          <a:lstStyle/>
          <a:p>
            <a:r>
              <a:rPr lang="en-US" dirty="0">
                <a:latin typeface="Trebuchet MS" pitchFamily="34" charset="0"/>
              </a:rPr>
              <a:t>How can the church on earth serve God day and night in His temple which is in heaven (cf. 11:19)</a:t>
            </a:r>
          </a:p>
          <a:p>
            <a:r>
              <a:rPr lang="en-US" dirty="0">
                <a:latin typeface="Trebuchet MS" pitchFamily="34" charset="0"/>
              </a:rPr>
              <a:t>The difference in seeing God’s face (22:4; cf. 1 Jn. 4:12)</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en-US" sz="4000" dirty="0"/>
              <a:t>Additional Reasons For Rejecting this as the church on earth</a:t>
            </a:r>
          </a:p>
        </p:txBody>
      </p:sp>
      <p:sp>
        <p:nvSpPr>
          <p:cNvPr id="100355" name="Rectangle 3"/>
          <p:cNvSpPr>
            <a:spLocks noGrp="1" noChangeArrowheads="1"/>
          </p:cNvSpPr>
          <p:nvPr>
            <p:ph type="body" idx="1"/>
          </p:nvPr>
        </p:nvSpPr>
        <p:spPr>
          <a:xfrm>
            <a:off x="684213" y="1676400"/>
            <a:ext cx="8078787" cy="4495800"/>
          </a:xfrm>
        </p:spPr>
        <p:txBody>
          <a:bodyPr/>
          <a:lstStyle/>
          <a:p>
            <a:r>
              <a:rPr lang="en-US" dirty="0">
                <a:latin typeface="Trebuchet MS" pitchFamily="34" charset="0"/>
              </a:rPr>
              <a:t>God is dwelling “with” men; not “in” man spiritually (21:3; Eph. 3:17; 2 Cor. 1:22)</a:t>
            </a:r>
          </a:p>
          <a:p>
            <a:r>
              <a:rPr lang="en-US" dirty="0">
                <a:latin typeface="Trebuchet MS" pitchFamily="34" charset="0"/>
              </a:rPr>
              <a:t>Saints shall reign forever and ever, but before judgment only 1000 years (22:5)</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a:t>NEW HEAVEN &amp; EARTH (21:1)</a:t>
            </a:r>
          </a:p>
        </p:txBody>
      </p:sp>
      <p:sp>
        <p:nvSpPr>
          <p:cNvPr id="20483" name="Rectangle 3"/>
          <p:cNvSpPr>
            <a:spLocks noGrp="1" noChangeArrowheads="1"/>
          </p:cNvSpPr>
          <p:nvPr>
            <p:ph type="body" idx="1"/>
          </p:nvPr>
        </p:nvSpPr>
        <p:spPr>
          <a:xfrm>
            <a:off x="684213" y="1828800"/>
            <a:ext cx="7772400" cy="4495800"/>
          </a:xfrm>
        </p:spPr>
        <p:txBody>
          <a:bodyPr/>
          <a:lstStyle/>
          <a:p>
            <a:r>
              <a:rPr lang="en-US" dirty="0"/>
              <a:t>“first” heaven &amp; earth passed away at the judgment (20:11)</a:t>
            </a:r>
          </a:p>
          <a:p>
            <a:r>
              <a:rPr lang="en-US" dirty="0"/>
              <a:t>POINT: there is still a place that is appropriate for Christians to dwell in </a:t>
            </a:r>
            <a:br>
              <a:rPr lang="en-US" dirty="0"/>
            </a:br>
            <a:r>
              <a:rPr lang="en-US" dirty="0"/>
              <a:t>(1 Cor. 15:35, 42-44; Jn. 14:2)</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ctrTitle"/>
          </p:nvPr>
        </p:nvSpPr>
        <p:spPr/>
        <p:txBody>
          <a:bodyPr/>
          <a:lstStyle/>
          <a:p>
            <a:r>
              <a:rPr lang="en-US" dirty="0"/>
              <a:t>PROVISIONS FROM GOD</a:t>
            </a:r>
          </a:p>
        </p:txBody>
      </p:sp>
      <p:sp>
        <p:nvSpPr>
          <p:cNvPr id="103429" name="Rectangle 5"/>
          <p:cNvSpPr>
            <a:spLocks noGrp="1" noChangeArrowheads="1"/>
          </p:cNvSpPr>
          <p:nvPr>
            <p:ph type="subTitle" idx="1"/>
          </p:nvPr>
        </p:nvSpPr>
        <p:spPr/>
        <p:txBody>
          <a:bodyPr/>
          <a:lstStyle/>
          <a:p>
            <a:r>
              <a:rPr lang="en-US" dirty="0"/>
              <a:t>REVELATION 22:1-5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48171497"/>
              </p:ext>
            </p:extLst>
          </p:nvPr>
        </p:nvGraphicFramePr>
        <p:xfrm>
          <a:off x="1828800" y="558800"/>
          <a:ext cx="84582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9506" name="Rectangle 2"/>
          <p:cNvSpPr>
            <a:spLocks noGrp="1" noChangeArrowheads="1"/>
          </p:cNvSpPr>
          <p:nvPr>
            <p:ph type="title"/>
          </p:nvPr>
        </p:nvSpPr>
        <p:spPr/>
        <p:txBody>
          <a:bodyPr/>
          <a:lstStyle/>
          <a:p>
            <a:pPr algn="l"/>
            <a:r>
              <a:rPr lang="en-US" sz="6600" dirty="0"/>
              <a:t>3 Sections</a:t>
            </a:r>
          </a:p>
        </p:txBody>
      </p:sp>
      <p:sp>
        <p:nvSpPr>
          <p:cNvPr id="149507" name="Rectangle 3"/>
          <p:cNvSpPr>
            <a:spLocks noGrp="1" noChangeArrowheads="1"/>
          </p:cNvSpPr>
          <p:nvPr>
            <p:ph type="body" idx="1"/>
          </p:nvPr>
        </p:nvSpPr>
        <p:spPr>
          <a:xfrm>
            <a:off x="533400" y="1828800"/>
            <a:ext cx="3657600" cy="4114800"/>
          </a:xfrm>
        </p:spPr>
        <p:txBody>
          <a:bodyPr/>
          <a:lstStyle/>
          <a:p>
            <a:r>
              <a:rPr lang="en-US" sz="2800" dirty="0"/>
              <a:t>FELLOWSHIP WITH GOD (21:1-7)</a:t>
            </a:r>
          </a:p>
          <a:p>
            <a:r>
              <a:rPr lang="en-US" sz="2800" dirty="0"/>
              <a:t>PROTECTION BY GOD (21:8-27)</a:t>
            </a:r>
          </a:p>
          <a:p>
            <a:r>
              <a:rPr lang="en-US" sz="2800" dirty="0"/>
              <a:t>PROVISIONS FROM GOD (22:1-5)</a:t>
            </a:r>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9E871152-8A3F-4A05-A805-DDD33DAFB495}" type="slidenum">
              <a:rPr lang="en-US" smtClean="0"/>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9507"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t>SYMBOLS OF PARADISE</a:t>
            </a:r>
          </a:p>
        </p:txBody>
      </p:sp>
      <p:sp>
        <p:nvSpPr>
          <p:cNvPr id="105475" name="Rectangle 3"/>
          <p:cNvSpPr>
            <a:spLocks noGrp="1" noChangeArrowheads="1"/>
          </p:cNvSpPr>
          <p:nvPr>
            <p:ph type="body" idx="1"/>
          </p:nvPr>
        </p:nvSpPr>
        <p:spPr/>
        <p:txBody>
          <a:bodyPr/>
          <a:lstStyle/>
          <a:p>
            <a:r>
              <a:rPr lang="en-US"/>
              <a:t>SYMBOLS &amp; THEMES OF </a:t>
            </a:r>
            <a:r>
              <a:rPr lang="en-US" dirty="0"/>
              <a:t>THE EDEN</a:t>
            </a:r>
          </a:p>
          <a:p>
            <a:pPr lvl="1"/>
            <a:r>
              <a:rPr lang="en-US" dirty="0"/>
              <a:t>RIVERS</a:t>
            </a:r>
          </a:p>
          <a:p>
            <a:pPr lvl="1"/>
            <a:r>
              <a:rPr lang="en-US" dirty="0"/>
              <a:t>TREE OF LIFE</a:t>
            </a:r>
          </a:p>
          <a:p>
            <a:pPr lvl="1"/>
            <a:r>
              <a:rPr lang="en-US" dirty="0"/>
              <a:t>NO CURSE</a:t>
            </a:r>
          </a:p>
          <a:p>
            <a:pPr lvl="1"/>
            <a:r>
              <a:rPr lang="en-US" dirty="0"/>
              <a:t>PRESENCE OF GOD (GEN. 3:8; REV. 22:4)</a:t>
            </a:r>
          </a:p>
          <a:p>
            <a:pPr lvl="1"/>
            <a:r>
              <a:rPr lang="en-US" dirty="0"/>
              <a:t>SERVICE (GEN. 2:15; REV. 22:3)</a:t>
            </a:r>
          </a:p>
          <a:p>
            <a:pPr lvl="1"/>
            <a:r>
              <a:rPr lang="en-US" dirty="0"/>
              <a:t>DOMINION (GEN. 1:28; 22:5)</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381000"/>
            <a:ext cx="9144000" cy="1143000"/>
          </a:xfrm>
        </p:spPr>
        <p:txBody>
          <a:bodyPr/>
          <a:lstStyle/>
          <a:p>
            <a:r>
              <a:rPr lang="en-US" sz="3600" dirty="0">
                <a:solidFill>
                  <a:schemeClr val="tx1"/>
                </a:solidFill>
              </a:rPr>
              <a:t>DIFFERENCES BETWEEN THE GENESIS AND REVELATION PARADISE</a:t>
            </a:r>
          </a:p>
        </p:txBody>
      </p:sp>
      <p:sp>
        <p:nvSpPr>
          <p:cNvPr id="106499" name="Rectangle 3"/>
          <p:cNvSpPr>
            <a:spLocks noGrp="1" noChangeArrowheads="1"/>
          </p:cNvSpPr>
          <p:nvPr>
            <p:ph type="body" idx="1"/>
          </p:nvPr>
        </p:nvSpPr>
        <p:spPr/>
        <p:txBody>
          <a:bodyPr/>
          <a:lstStyle/>
          <a:p>
            <a:pPr marL="609600" indent="-609600">
              <a:buFontTx/>
              <a:buAutoNum type="arabicParenR"/>
            </a:pPr>
            <a:r>
              <a:rPr lang="en-US" dirty="0"/>
              <a:t>OF THIS WORLD</a:t>
            </a:r>
          </a:p>
          <a:p>
            <a:pPr marL="990600" lvl="1" indent="-533400"/>
            <a:r>
              <a:rPr lang="en-US" dirty="0"/>
              <a:t>GEN: was part of this world</a:t>
            </a:r>
          </a:p>
          <a:p>
            <a:pPr marL="990600" lvl="1" indent="-533400"/>
            <a:r>
              <a:rPr lang="en-US" dirty="0"/>
              <a:t>REV: world passed away (21:1)</a:t>
            </a:r>
          </a:p>
          <a:p>
            <a:pPr marL="990600" lvl="1" indent="-533400"/>
            <a:r>
              <a:rPr lang="en-US" dirty="0"/>
              <a:t>therefore not of this world</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81000"/>
            <a:ext cx="9144000" cy="1143000"/>
          </a:xfrm>
        </p:spPr>
        <p:txBody>
          <a:bodyPr/>
          <a:lstStyle/>
          <a:p>
            <a:r>
              <a:rPr lang="en-US" sz="3600">
                <a:solidFill>
                  <a:schemeClr val="tx1"/>
                </a:solidFill>
              </a:rPr>
              <a:t>DIFFERENCES BETWEEN THE GENESIS AND REVELATION PARADISE</a:t>
            </a:r>
          </a:p>
        </p:txBody>
      </p:sp>
      <p:sp>
        <p:nvSpPr>
          <p:cNvPr id="107523" name="Rectangle 3"/>
          <p:cNvSpPr>
            <a:spLocks noGrp="1" noChangeArrowheads="1"/>
          </p:cNvSpPr>
          <p:nvPr>
            <p:ph type="body" idx="1"/>
          </p:nvPr>
        </p:nvSpPr>
        <p:spPr>
          <a:xfrm>
            <a:off x="684213" y="1828799"/>
            <a:ext cx="7772400" cy="4570413"/>
          </a:xfrm>
        </p:spPr>
        <p:txBody>
          <a:bodyPr>
            <a:normAutofit lnSpcReduction="10000"/>
          </a:bodyPr>
          <a:lstStyle/>
          <a:p>
            <a:pPr marL="533400" indent="-533400">
              <a:lnSpc>
                <a:spcPct val="80000"/>
              </a:lnSpc>
              <a:buFontTx/>
              <a:buAutoNum type="arabicParenR" startAt="2"/>
            </a:pPr>
            <a:r>
              <a:rPr lang="en-US" dirty="0">
                <a:latin typeface="Segoe UI" panose="020B0502040204020203" pitchFamily="34" charset="0"/>
                <a:cs typeface="Segoe UI" panose="020B0502040204020203" pitchFamily="34" charset="0"/>
              </a:rPr>
              <a:t>“DOMINION” AND “LIFE”</a:t>
            </a:r>
          </a:p>
          <a:p>
            <a:pPr marL="914400" lvl="1" indent="-457200">
              <a:lnSpc>
                <a:spcPct val="80000"/>
              </a:lnSpc>
            </a:pPr>
            <a:r>
              <a:rPr lang="en-US" dirty="0">
                <a:latin typeface="Segoe UI" panose="020B0502040204020203" pitchFamily="34" charset="0"/>
                <a:cs typeface="Segoe UI" panose="020B0502040204020203" pitchFamily="34" charset="0"/>
              </a:rPr>
              <a:t>GEN: theoretically eternal—proved to be temporary because of disobedience</a:t>
            </a:r>
          </a:p>
          <a:p>
            <a:pPr marL="914400" lvl="1" indent="-457200">
              <a:lnSpc>
                <a:spcPct val="80000"/>
              </a:lnSpc>
            </a:pPr>
            <a:r>
              <a:rPr lang="en-US" dirty="0">
                <a:latin typeface="Segoe UI" panose="020B0502040204020203" pitchFamily="34" charset="0"/>
                <a:cs typeface="Segoe UI" panose="020B0502040204020203" pitchFamily="34" charset="0"/>
              </a:rPr>
              <a:t>GEN: disobey command→ forfeit blessings; rather than ruling “over” world man fell to the world </a:t>
            </a:r>
          </a:p>
          <a:p>
            <a:pPr marL="1314450" lvl="2" indent="-457200">
              <a:lnSpc>
                <a:spcPct val="80000"/>
              </a:lnSpc>
            </a:pPr>
            <a:r>
              <a:rPr lang="en-US" dirty="0">
                <a:latin typeface="Segoe UI" panose="020B0502040204020203" pitchFamily="34" charset="0"/>
                <a:cs typeface="Segoe UI" panose="020B0502040204020203" pitchFamily="34" charset="0"/>
              </a:rPr>
              <a:t>“TO DUST YOU SHALL RETURN” (GEN. 3:19)</a:t>
            </a:r>
          </a:p>
          <a:p>
            <a:pPr marL="914400" lvl="1" indent="-457200">
              <a:lnSpc>
                <a:spcPct val="80000"/>
              </a:lnSpc>
            </a:pPr>
            <a:r>
              <a:rPr lang="en-US" dirty="0">
                <a:latin typeface="Segoe UI" panose="020B0502040204020203" pitchFamily="34" charset="0"/>
                <a:cs typeface="Segoe UI" panose="020B0502040204020203" pitchFamily="34" charset="0"/>
              </a:rPr>
              <a:t>Adam and Eve had tree of life—their continual obedience secured it</a:t>
            </a:r>
          </a:p>
          <a:p>
            <a:pPr marL="914400" lvl="1" indent="-457200">
              <a:lnSpc>
                <a:spcPct val="80000"/>
              </a:lnSpc>
            </a:pPr>
            <a:r>
              <a:rPr lang="en-US" dirty="0">
                <a:latin typeface="Segoe UI" panose="020B0502040204020203" pitchFamily="34" charset="0"/>
                <a:cs typeface="Segoe UI" panose="020B0502040204020203" pitchFamily="34" charset="0"/>
              </a:rPr>
              <a:t>Today: obedience in this life is key to receiving eternal life to come “tree” of life  (REV. 22:14)</a:t>
            </a:r>
          </a:p>
          <a:p>
            <a:pPr marL="533400" indent="-533400">
              <a:lnSpc>
                <a:spcPct val="80000"/>
              </a:lnSpc>
            </a:pPr>
            <a:endParaRPr lang="en-US" dirty="0">
              <a:latin typeface="Segoe UI" panose="020B0502040204020203" pitchFamily="34" charset="0"/>
              <a:cs typeface="Segoe UI" panose="020B0502040204020203" pitchFamily="34" charset="0"/>
            </a:endParaRP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0" y="381000"/>
            <a:ext cx="9144000" cy="1143000"/>
          </a:xfrm>
          <a:noFill/>
          <a:ln/>
        </p:spPr>
        <p:txBody>
          <a:bodyPr/>
          <a:lstStyle/>
          <a:p>
            <a:r>
              <a:rPr lang="en-US" sz="3600" dirty="0">
                <a:solidFill>
                  <a:schemeClr val="tx1"/>
                </a:solidFill>
                <a:latin typeface="Constantia" pitchFamily="18" charset="0"/>
              </a:rPr>
              <a:t>DIFFERENCES BETWEEN THE GENESIS AND REVELATION PARADISE</a:t>
            </a:r>
          </a:p>
        </p:txBody>
      </p:sp>
      <p:sp>
        <p:nvSpPr>
          <p:cNvPr id="112642" name="Rectangle 2"/>
          <p:cNvSpPr>
            <a:spLocks noGrp="1" noChangeArrowheads="1"/>
          </p:cNvSpPr>
          <p:nvPr>
            <p:ph idx="1"/>
          </p:nvPr>
        </p:nvSpPr>
        <p:spPr>
          <a:xfrm>
            <a:off x="609600" y="1828800"/>
            <a:ext cx="8000999" cy="4114800"/>
          </a:xfrm>
        </p:spPr>
        <p:txBody>
          <a:bodyPr/>
          <a:lstStyle/>
          <a:p>
            <a:pPr marL="609600" indent="-609600">
              <a:lnSpc>
                <a:spcPct val="90000"/>
              </a:lnSpc>
              <a:buFont typeface="+mj-lt"/>
              <a:buAutoNum type="arabicParenR" startAt="3"/>
            </a:pPr>
            <a:r>
              <a:rPr lang="en-US" dirty="0">
                <a:latin typeface="Segoe UI" panose="020B0502040204020203" pitchFamily="34" charset="0"/>
                <a:cs typeface="Segoe UI" panose="020B0502040204020203" pitchFamily="34" charset="0"/>
              </a:rPr>
              <a:t>GENESIS-PARADISE WAS SUBJECT TO DEFILEMENT</a:t>
            </a:r>
          </a:p>
          <a:p>
            <a:pPr lvl="1">
              <a:lnSpc>
                <a:spcPct val="90000"/>
              </a:lnSpc>
            </a:pPr>
            <a:r>
              <a:rPr lang="en-US" dirty="0">
                <a:latin typeface="Segoe UI" panose="020B0502040204020203" pitchFamily="34" charset="0"/>
                <a:cs typeface="Segoe UI" panose="020B0502040204020203" pitchFamily="34" charset="0"/>
              </a:rPr>
              <a:t>SATAN ENTERED → DECEIVED → MURDERED (cf. Jn. 8:44)</a:t>
            </a:r>
          </a:p>
          <a:p>
            <a:pPr lvl="1">
              <a:lnSpc>
                <a:spcPct val="90000"/>
              </a:lnSpc>
            </a:pPr>
            <a:r>
              <a:rPr lang="en-US" dirty="0">
                <a:latin typeface="Segoe UI" panose="020B0502040204020203" pitchFamily="34" charset="0"/>
                <a:cs typeface="Segoe UI" panose="020B0502040204020203" pitchFamily="34" charset="0"/>
              </a:rPr>
              <a:t>NOTHING CAN DEFILE THE REVELATION-PARADISE</a:t>
            </a:r>
          </a:p>
          <a:p>
            <a:pPr lvl="2">
              <a:lnSpc>
                <a:spcPct val="90000"/>
              </a:lnSpc>
            </a:pPr>
            <a:r>
              <a:rPr lang="en-US" dirty="0">
                <a:latin typeface="Segoe UI" panose="020B0502040204020203" pitchFamily="34" charset="0"/>
                <a:cs typeface="Segoe UI" panose="020B0502040204020203" pitchFamily="34" charset="0"/>
              </a:rPr>
              <a:t>SATAN IS DESTROYED BY THE TIME THE SAVED ENTER </a:t>
            </a:r>
            <a:r>
              <a:rPr lang="en-US">
                <a:latin typeface="Segoe UI" panose="020B0502040204020203" pitchFamily="34" charset="0"/>
                <a:cs typeface="Segoe UI" panose="020B0502040204020203" pitchFamily="34" charset="0"/>
              </a:rPr>
              <a:t>(20:10</a:t>
            </a:r>
            <a:r>
              <a:rPr lang="en-US" dirty="0">
                <a:latin typeface="Segoe UI" panose="020B0502040204020203" pitchFamily="34" charset="0"/>
                <a:cs typeface="Segoe UI" panose="020B0502040204020203" pitchFamily="34" charset="0"/>
              </a:rPr>
              <a:t>)</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PURE RIVER (22:1)</a:t>
            </a:r>
          </a:p>
        </p:txBody>
      </p:sp>
      <p:sp>
        <p:nvSpPr>
          <p:cNvPr id="113667" name="Rectangle 3"/>
          <p:cNvSpPr>
            <a:spLocks noGrp="1" noChangeArrowheads="1"/>
          </p:cNvSpPr>
          <p:nvPr>
            <p:ph idx="1"/>
          </p:nvPr>
        </p:nvSpPr>
        <p:spPr/>
        <p:txBody>
          <a:bodyPr/>
          <a:lstStyle/>
          <a:p>
            <a:pPr>
              <a:lnSpc>
                <a:spcPct val="90000"/>
              </a:lnSpc>
            </a:pPr>
            <a:r>
              <a:rPr lang="en-US" dirty="0"/>
              <a:t>WATER: essential for man’s existence</a:t>
            </a:r>
          </a:p>
          <a:p>
            <a:pPr lvl="1">
              <a:lnSpc>
                <a:spcPct val="90000"/>
              </a:lnSpc>
            </a:pPr>
            <a:r>
              <a:rPr lang="en-US" dirty="0"/>
              <a:t>THE SYMBOL SHOWS GOD WILL PROVIDE FOR HIS PEOPLE WHAT THEY NEED</a:t>
            </a:r>
          </a:p>
          <a:p>
            <a:pPr lvl="1">
              <a:lnSpc>
                <a:spcPct val="90000"/>
              </a:lnSpc>
            </a:pPr>
            <a:r>
              <a:rPr lang="en-US" dirty="0"/>
              <a:t>CHARACTERISTICS: PURE &amp; CLEAR</a:t>
            </a:r>
          </a:p>
          <a:p>
            <a:pPr lvl="2">
              <a:lnSpc>
                <a:spcPct val="90000"/>
              </a:lnSpc>
            </a:pPr>
            <a:r>
              <a:rPr lang="en-US" dirty="0"/>
              <a:t>REASON FOR QUALITY IS ITS FOUNTAINHEAD—THE THRONE OF GOD AND THE LAMB</a:t>
            </a:r>
          </a:p>
          <a:p>
            <a:pPr lvl="2">
              <a:lnSpc>
                <a:spcPct val="90000"/>
              </a:lnSpc>
            </a:pPr>
            <a:r>
              <a:rPr lang="en-US" dirty="0"/>
              <a:t>GOD IS THE SOURCE: TRUE LIFE FLOWS FROM HIM AND HIS THRONE (1 TIM. 6:15, 16; 1 JN. 1:1, 2)</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PURE RIVER (22:1)</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6E835FC3-ED81-47EB-AD3A-C446205515AA}" type="slidenum">
              <a:rPr lang="en-US" smtClean="0"/>
              <a:pPr/>
              <a:t>87</a:t>
            </a:fld>
            <a:endParaRPr lang="en-US"/>
          </a:p>
        </p:txBody>
      </p:sp>
      <p:sp>
        <p:nvSpPr>
          <p:cNvPr id="114692" name="Text Box 4"/>
          <p:cNvSpPr txBox="1">
            <a:spLocks noChangeArrowheads="1"/>
          </p:cNvSpPr>
          <p:nvPr/>
        </p:nvSpPr>
        <p:spPr bwMode="auto">
          <a:xfrm>
            <a:off x="685800" y="2057400"/>
            <a:ext cx="7772400" cy="3265488"/>
          </a:xfrm>
          <a:prstGeom prst="rect">
            <a:avLst/>
          </a:prstGeom>
          <a:noFill/>
          <a:ln w="9525">
            <a:noFill/>
            <a:miter lim="800000"/>
            <a:headEnd/>
            <a:tailEnd/>
          </a:ln>
          <a:effectLst/>
        </p:spPr>
        <p:txBody>
          <a:bodyPr>
            <a:spAutoFit/>
          </a:bodyPr>
          <a:lstStyle/>
          <a:p>
            <a:pPr algn="l"/>
            <a:r>
              <a:rPr lang="en-US" sz="3600" dirty="0">
                <a:latin typeface="Segoe UI" panose="020B0502040204020203" pitchFamily="34" charset="0"/>
                <a:cs typeface="Segoe UI" panose="020B0502040204020203" pitchFamily="34" charset="0"/>
              </a:rPr>
              <a:t>“All our springs of grace, comfort, and glory are in God; and all our streams from him are through the mediation of the Lamb.”</a:t>
            </a:r>
          </a:p>
          <a:p>
            <a:pPr algn="r"/>
            <a:br>
              <a:rPr lang="en-US" sz="3600" dirty="0">
                <a:latin typeface="Segoe UI" panose="020B0502040204020203" pitchFamily="34" charset="0"/>
                <a:cs typeface="Segoe UI" panose="020B0502040204020203" pitchFamily="34" charset="0"/>
              </a:rPr>
            </a:br>
            <a:r>
              <a:rPr lang="en-US" sz="2800" i="1" dirty="0">
                <a:latin typeface="Segoe UI" panose="020B0502040204020203" pitchFamily="34" charset="0"/>
                <a:cs typeface="Segoe UI" panose="020B0502040204020203" pitchFamily="34" charset="0"/>
              </a:rPr>
              <a:t>Matthew Henry Commentary</a:t>
            </a:r>
            <a:r>
              <a:rPr lang="en-US" sz="2800" dirty="0">
                <a:latin typeface="Segoe UI" panose="020B0502040204020203" pitchFamily="34" charset="0"/>
                <a:cs typeface="Segoe UI" panose="020B0502040204020203" pitchFamily="34" charset="0"/>
              </a:rPr>
              <a:t> (Vol. 6, p. 1186)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A TREE OF LIFE (22:2)</a:t>
            </a:r>
          </a:p>
        </p:txBody>
      </p:sp>
      <p:sp>
        <p:nvSpPr>
          <p:cNvPr id="116739" name="Rectangle 3"/>
          <p:cNvSpPr>
            <a:spLocks noGrp="1" noChangeArrowheads="1"/>
          </p:cNvSpPr>
          <p:nvPr>
            <p:ph idx="1"/>
          </p:nvPr>
        </p:nvSpPr>
        <p:spPr/>
        <p:txBody>
          <a:bodyPr/>
          <a:lstStyle/>
          <a:p>
            <a:r>
              <a:rPr lang="en-US" dirty="0">
                <a:latin typeface="Candara" pitchFamily="34" charset="0"/>
              </a:rPr>
              <a:t>“. . .To him who overcomes I will give to eat from the tree of life, which is in the midst of the Paradise of God” (2:7)</a:t>
            </a:r>
          </a:p>
          <a:p>
            <a:pPr lvl="1"/>
            <a:r>
              <a:rPr lang="en-US" dirty="0"/>
              <a:t>The tree is present because there is no more “curse” (Gen. 3:17; Rev. 22:3)</a:t>
            </a:r>
            <a:endParaRPr lang="en-US" dirty="0">
              <a:latin typeface="Candara" pitchFamily="34" charset="0"/>
            </a:endParaRP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AMPLIFIED VERSION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6E835FC3-ED81-47EB-AD3A-C446205515AA}" type="slidenum">
              <a:rPr lang="en-US" smtClean="0"/>
              <a:pPr/>
              <a:t>89</a:t>
            </a:fld>
            <a:endParaRPr lang="en-US"/>
          </a:p>
        </p:txBody>
      </p:sp>
      <p:sp>
        <p:nvSpPr>
          <p:cNvPr id="117764" name="Text Box 4"/>
          <p:cNvSpPr txBox="1">
            <a:spLocks noChangeArrowheads="1"/>
          </p:cNvSpPr>
          <p:nvPr/>
        </p:nvSpPr>
        <p:spPr bwMode="auto">
          <a:xfrm>
            <a:off x="609600" y="1981200"/>
            <a:ext cx="7924800" cy="3937000"/>
          </a:xfrm>
          <a:prstGeom prst="rect">
            <a:avLst/>
          </a:prstGeom>
          <a:noFill/>
          <a:ln w="9525">
            <a:noFill/>
            <a:miter lim="800000"/>
            <a:headEnd/>
            <a:tailEnd/>
          </a:ln>
          <a:effectLst/>
        </p:spPr>
        <p:txBody>
          <a:bodyPr>
            <a:spAutoFit/>
          </a:bodyPr>
          <a:lstStyle/>
          <a:p>
            <a:pPr algn="l">
              <a:spcBef>
                <a:spcPct val="50000"/>
              </a:spcBef>
            </a:pPr>
            <a:r>
              <a:rPr lang="en-US" sz="3600" i="1" dirty="0">
                <a:latin typeface="Segoe UI" panose="020B0502040204020203" pitchFamily="34" charset="0"/>
                <a:cs typeface="Segoe UI" panose="020B0502040204020203" pitchFamily="34" charset="0"/>
              </a:rPr>
              <a:t>“Through the middle of the </a:t>
            </a:r>
            <a:r>
              <a:rPr lang="en-US" sz="3600" i="1" dirty="0" err="1">
                <a:latin typeface="Segoe UI" panose="020B0502040204020203" pitchFamily="34" charset="0"/>
                <a:cs typeface="Segoe UI" panose="020B0502040204020203" pitchFamily="34" charset="0"/>
              </a:rPr>
              <a:t>broadway</a:t>
            </a:r>
            <a:r>
              <a:rPr lang="en-US" sz="3600" i="1" dirty="0">
                <a:latin typeface="Segoe UI" panose="020B0502040204020203" pitchFamily="34" charset="0"/>
                <a:cs typeface="Segoe UI" panose="020B0502040204020203" pitchFamily="34" charset="0"/>
              </a:rPr>
              <a:t> of the city; also, on either side of the river was the tree of life with its twelve varieties of fruit, yielding each month its fresh crop; and the leaves of the tree were for the healing and the restoration of the nations.”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t>NEW HEAVEN &amp; EARTH (21:1)</a:t>
            </a:r>
          </a:p>
        </p:txBody>
      </p:sp>
      <p:sp>
        <p:nvSpPr>
          <p:cNvPr id="21507" name="Rectangle 3"/>
          <p:cNvSpPr>
            <a:spLocks noGrp="1" noChangeArrowheads="1"/>
          </p:cNvSpPr>
          <p:nvPr>
            <p:ph type="body" idx="1"/>
          </p:nvPr>
        </p:nvSpPr>
        <p:spPr>
          <a:xfrm>
            <a:off x="684213" y="1828800"/>
            <a:ext cx="7772400" cy="4495800"/>
          </a:xfrm>
        </p:spPr>
        <p:txBody>
          <a:bodyPr>
            <a:normAutofit lnSpcReduction="10000"/>
          </a:bodyPr>
          <a:lstStyle/>
          <a:p>
            <a:r>
              <a:rPr lang="en-US" sz="3600" dirty="0"/>
              <a:t>2 ways used in Scripture</a:t>
            </a:r>
          </a:p>
          <a:p>
            <a:pPr lvl="1">
              <a:buFont typeface="Wingdings" panose="05000000000000000000" pitchFamily="2" charset="2"/>
              <a:buChar char="ü"/>
            </a:pPr>
            <a:r>
              <a:rPr lang="en-US" sz="3200" b="1" u="sng" dirty="0"/>
              <a:t>ONE</a:t>
            </a:r>
            <a:r>
              <a:rPr lang="en-US" sz="3200" dirty="0"/>
              <a:t>, of a new order in this life</a:t>
            </a:r>
            <a:br>
              <a:rPr lang="en-US" sz="3200" dirty="0"/>
            </a:br>
            <a:r>
              <a:rPr lang="en-US" sz="3200" dirty="0"/>
              <a:t>(Is. 65:17ff; 66:22)</a:t>
            </a:r>
          </a:p>
          <a:p>
            <a:pPr lvl="2"/>
            <a:r>
              <a:rPr lang="en-US" sz="2800" i="1" dirty="0"/>
              <a:t>perhaps</a:t>
            </a:r>
            <a:r>
              <a:rPr lang="en-US" sz="2800" dirty="0"/>
              <a:t> ultimate fulfillment in church</a:t>
            </a:r>
          </a:p>
          <a:p>
            <a:pPr lvl="2"/>
            <a:r>
              <a:rPr lang="en-US" sz="2800" dirty="0"/>
              <a:t>immediate fulfillment in Israel’s return from Babylon (“new moons,” “Sabbaths,” and “Levites,” 65:21, 23)</a:t>
            </a:r>
          </a:p>
          <a:p>
            <a:pPr lvl="2"/>
            <a:r>
              <a:rPr lang="en-US" sz="2800" dirty="0"/>
              <a:t>not speaking of heaven (the eternal abode) as infant would die @ 100 yrs.</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9E871152-8A3F-4A05-A805-DDD33DAFB49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SIMILAR LANGUAGE</a:t>
            </a:r>
          </a:p>
        </p:txBody>
      </p:sp>
      <p:sp>
        <p:nvSpPr>
          <p:cNvPr id="119811" name="Rectangle 3"/>
          <p:cNvSpPr>
            <a:spLocks noGrp="1" noChangeArrowheads="1"/>
          </p:cNvSpPr>
          <p:nvPr>
            <p:ph idx="1"/>
          </p:nvPr>
        </p:nvSpPr>
        <p:spPr/>
        <p:txBody>
          <a:bodyPr/>
          <a:lstStyle/>
          <a:p>
            <a:r>
              <a:rPr lang="en-US" dirty="0">
                <a:latin typeface="Candara" pitchFamily="34" charset="0"/>
              </a:rPr>
              <a:t>EZEKIEL 47:1-12</a:t>
            </a:r>
          </a:p>
          <a:p>
            <a:pPr lvl="1"/>
            <a:r>
              <a:rPr lang="en-US" dirty="0">
                <a:latin typeface="Candara" pitchFamily="34" charset="0"/>
              </a:rPr>
              <a:t>WATER FLOWS FROM UNDERNEATH TEMPLE</a:t>
            </a:r>
          </a:p>
          <a:p>
            <a:pPr lvl="1"/>
            <a:r>
              <a:rPr lang="en-US" dirty="0">
                <a:latin typeface="Candara" pitchFamily="34" charset="0"/>
              </a:rPr>
              <a:t>TREES ON BOTH SIDES OF RIVER</a:t>
            </a:r>
          </a:p>
          <a:p>
            <a:pPr lvl="1"/>
            <a:r>
              <a:rPr lang="en-US" dirty="0">
                <a:latin typeface="Candara" pitchFamily="34" charset="0"/>
              </a:rPr>
              <a:t>LEAVES WILL NEVER WITHER; FRUIT WILL NOT FAIL</a:t>
            </a:r>
          </a:p>
          <a:p>
            <a:pPr lvl="2"/>
            <a:r>
              <a:rPr lang="en-US" dirty="0">
                <a:latin typeface="Candara" pitchFamily="34" charset="0"/>
              </a:rPr>
              <a:t>FRUIT FOR FOOD</a:t>
            </a:r>
          </a:p>
          <a:p>
            <a:pPr lvl="2"/>
            <a:r>
              <a:rPr lang="en-US" dirty="0">
                <a:latin typeface="Candara" pitchFamily="34" charset="0"/>
              </a:rPr>
              <a:t>LEAVES FOR MEDICINE</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0" name="Oval 10"/>
          <p:cNvSpPr>
            <a:spLocks noChangeArrowheads="1"/>
          </p:cNvSpPr>
          <p:nvPr/>
        </p:nvSpPr>
        <p:spPr bwMode="auto">
          <a:xfrm>
            <a:off x="2514600" y="4267200"/>
            <a:ext cx="3733800" cy="609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2885" name="Oval 5"/>
          <p:cNvSpPr>
            <a:spLocks noChangeArrowheads="1"/>
          </p:cNvSpPr>
          <p:nvPr/>
        </p:nvSpPr>
        <p:spPr bwMode="auto">
          <a:xfrm>
            <a:off x="2879725" y="1600200"/>
            <a:ext cx="1524000" cy="609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2884" name="Text Box 4"/>
          <p:cNvSpPr txBox="1">
            <a:spLocks noChangeArrowheads="1"/>
          </p:cNvSpPr>
          <p:nvPr/>
        </p:nvSpPr>
        <p:spPr bwMode="auto">
          <a:xfrm>
            <a:off x="533400" y="1600200"/>
            <a:ext cx="7848600" cy="4770537"/>
          </a:xfrm>
          <a:prstGeom prst="rect">
            <a:avLst/>
          </a:prstGeom>
          <a:noFill/>
          <a:ln w="9525">
            <a:noFill/>
            <a:miter lim="800000"/>
            <a:headEnd/>
            <a:tailEnd/>
          </a:ln>
          <a:effectLst/>
        </p:spPr>
        <p:txBody>
          <a:bodyPr>
            <a:spAutoFit/>
          </a:bodyPr>
          <a:lstStyle/>
          <a:p>
            <a:pPr algn="l">
              <a:spcBef>
                <a:spcPct val="50000"/>
              </a:spcBef>
            </a:pPr>
            <a:r>
              <a:rPr lang="en-US" sz="3200" dirty="0">
                <a:latin typeface="Segoe UI Light" panose="020B0502040204020203" pitchFamily="34" charset="0"/>
                <a:cs typeface="Segoe UI Light" panose="020B0502040204020203" pitchFamily="34" charset="0"/>
              </a:rPr>
              <a:t>“In that day a fountain shall be opened </a:t>
            </a:r>
            <a:br>
              <a:rPr lang="en-US" sz="3200" dirty="0">
                <a:latin typeface="Segoe UI Light" panose="020B0502040204020203" pitchFamily="34" charset="0"/>
                <a:cs typeface="Segoe UI Light" panose="020B0502040204020203" pitchFamily="34" charset="0"/>
              </a:rPr>
            </a:br>
            <a:r>
              <a:rPr lang="en-US" sz="3200" dirty="0">
                <a:latin typeface="Segoe UI Light" panose="020B0502040204020203" pitchFamily="34" charset="0"/>
                <a:cs typeface="Segoe UI Light" panose="020B0502040204020203" pitchFamily="34" charset="0"/>
              </a:rPr>
              <a:t>for the house of David and for the </a:t>
            </a:r>
            <a:br>
              <a:rPr lang="en-US" sz="3200" dirty="0">
                <a:latin typeface="Segoe UI Light" panose="020B0502040204020203" pitchFamily="34" charset="0"/>
                <a:cs typeface="Segoe UI Light" panose="020B0502040204020203" pitchFamily="34" charset="0"/>
              </a:rPr>
            </a:br>
            <a:r>
              <a:rPr lang="en-US" sz="3200" dirty="0">
                <a:latin typeface="Segoe UI Light" panose="020B0502040204020203" pitchFamily="34" charset="0"/>
                <a:cs typeface="Segoe UI Light" panose="020B0502040204020203" pitchFamily="34" charset="0"/>
              </a:rPr>
              <a:t>inhabitants of Jerusalem, for sin and </a:t>
            </a:r>
            <a:br>
              <a:rPr lang="en-US" sz="3200" dirty="0">
                <a:latin typeface="Segoe UI Light" panose="020B0502040204020203" pitchFamily="34" charset="0"/>
                <a:cs typeface="Segoe UI Light" panose="020B0502040204020203" pitchFamily="34" charset="0"/>
              </a:rPr>
            </a:br>
            <a:r>
              <a:rPr lang="en-US" sz="3200" dirty="0">
                <a:latin typeface="Segoe UI Light" panose="020B0502040204020203" pitchFamily="34" charset="0"/>
                <a:cs typeface="Segoe UI Light" panose="020B0502040204020203" pitchFamily="34" charset="0"/>
              </a:rPr>
              <a:t>for uncleanness.” (13:1)</a:t>
            </a:r>
          </a:p>
          <a:p>
            <a:pPr algn="l">
              <a:spcBef>
                <a:spcPct val="50000"/>
              </a:spcBef>
            </a:pPr>
            <a:r>
              <a:rPr lang="en-US" sz="3200" dirty="0">
                <a:latin typeface="Segoe UI Light" panose="020B0502040204020203" pitchFamily="34" charset="0"/>
                <a:cs typeface="Segoe UI Light" panose="020B0502040204020203" pitchFamily="34" charset="0"/>
              </a:rPr>
              <a:t>“And in that day it shall be that living</a:t>
            </a:r>
            <a:br>
              <a:rPr lang="en-US" sz="3200" dirty="0">
                <a:latin typeface="Segoe UI Light" panose="020B0502040204020203" pitchFamily="34" charset="0"/>
                <a:cs typeface="Segoe UI Light" panose="020B0502040204020203" pitchFamily="34" charset="0"/>
              </a:rPr>
            </a:br>
            <a:r>
              <a:rPr lang="en-US" sz="3200" dirty="0">
                <a:latin typeface="Segoe UI Light" panose="020B0502040204020203" pitchFamily="34" charset="0"/>
                <a:cs typeface="Segoe UI Light" panose="020B0502040204020203" pitchFamily="34" charset="0"/>
              </a:rPr>
              <a:t>waters shall flow from Jerusalem, half </a:t>
            </a:r>
            <a:br>
              <a:rPr lang="en-US" sz="3200" dirty="0">
                <a:latin typeface="Segoe UI Light" panose="020B0502040204020203" pitchFamily="34" charset="0"/>
                <a:cs typeface="Segoe UI Light" panose="020B0502040204020203" pitchFamily="34" charset="0"/>
              </a:rPr>
            </a:br>
            <a:r>
              <a:rPr lang="en-US" sz="3200" dirty="0">
                <a:latin typeface="Segoe UI Light" panose="020B0502040204020203" pitchFamily="34" charset="0"/>
                <a:cs typeface="Segoe UI Light" panose="020B0502040204020203" pitchFamily="34" charset="0"/>
              </a:rPr>
              <a:t>of them toward the eastern sea and half of them toward the western sea; in both summer and winter it shall occur” (14:8)</a:t>
            </a:r>
          </a:p>
        </p:txBody>
      </p:sp>
      <p:sp>
        <p:nvSpPr>
          <p:cNvPr id="122882"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COMPARE ZECHARIAH</a:t>
            </a:r>
          </a:p>
        </p:txBody>
      </p:sp>
      <p:sp>
        <p:nvSpPr>
          <p:cNvPr id="227" name="Footer Placeholder 226"/>
          <p:cNvSpPr>
            <a:spLocks noGrp="1"/>
          </p:cNvSpPr>
          <p:nvPr>
            <p:ph type="ftr" sz="quarter" idx="11"/>
          </p:nvPr>
        </p:nvSpPr>
        <p:spPr/>
        <p:txBody>
          <a:bodyPr/>
          <a:lstStyle/>
          <a:p>
            <a:r>
              <a:rPr lang="en-US" dirty="0"/>
              <a:t>www.RevelationAndCreation.com</a:t>
            </a:r>
          </a:p>
        </p:txBody>
      </p:sp>
      <p:sp>
        <p:nvSpPr>
          <p:cNvPr id="228" name="Slide Number Placeholder 227"/>
          <p:cNvSpPr>
            <a:spLocks noGrp="1"/>
          </p:cNvSpPr>
          <p:nvPr>
            <p:ph type="sldNum" sz="quarter" idx="12"/>
          </p:nvPr>
        </p:nvSpPr>
        <p:spPr/>
        <p:txBody>
          <a:bodyPr/>
          <a:lstStyle/>
          <a:p>
            <a:fld id="{6E835FC3-ED81-47EB-AD3A-C446205515AA}" type="slidenum">
              <a:rPr lang="en-US" smtClean="0"/>
              <a:pPr/>
              <a:t>91</a:t>
            </a:fld>
            <a:endParaRPr lang="en-US"/>
          </a:p>
        </p:txBody>
      </p:sp>
      <p:sp>
        <p:nvSpPr>
          <p:cNvPr id="122891" name="AutoShape 11"/>
          <p:cNvSpPr>
            <a:spLocks noChangeAspect="1" noChangeArrowheads="1" noTextEdit="1"/>
          </p:cNvSpPr>
          <p:nvPr/>
        </p:nvSpPr>
        <p:spPr bwMode="auto">
          <a:xfrm>
            <a:off x="6856413" y="1295400"/>
            <a:ext cx="2516187" cy="3408363"/>
          </a:xfrm>
          <a:prstGeom prst="rect">
            <a:avLst/>
          </a:prstGeom>
          <a:noFill/>
          <a:ln w="9525">
            <a:noFill/>
            <a:miter lim="800000"/>
            <a:headEnd/>
            <a:tailEnd/>
          </a:ln>
        </p:spPr>
        <p:txBody>
          <a:bodyPr/>
          <a:lstStyle/>
          <a:p>
            <a:endParaRPr lang="en-US"/>
          </a:p>
        </p:txBody>
      </p:sp>
      <p:sp>
        <p:nvSpPr>
          <p:cNvPr id="122893" name="Freeform 13"/>
          <p:cNvSpPr>
            <a:spLocks/>
          </p:cNvSpPr>
          <p:nvPr/>
        </p:nvSpPr>
        <p:spPr bwMode="auto">
          <a:xfrm>
            <a:off x="7137400" y="1325563"/>
            <a:ext cx="2152650" cy="1058862"/>
          </a:xfrm>
          <a:custGeom>
            <a:avLst/>
            <a:gdLst/>
            <a:ahLst/>
            <a:cxnLst>
              <a:cxn ang="0">
                <a:pos x="99" y="1211"/>
              </a:cxn>
              <a:cxn ang="0">
                <a:pos x="0" y="148"/>
              </a:cxn>
              <a:cxn ang="0">
                <a:pos x="2712" y="0"/>
              </a:cxn>
              <a:cxn ang="0">
                <a:pos x="2614" y="1334"/>
              </a:cxn>
              <a:cxn ang="0">
                <a:pos x="2579" y="1179"/>
              </a:cxn>
              <a:cxn ang="0">
                <a:pos x="2484" y="833"/>
              </a:cxn>
              <a:cxn ang="0">
                <a:pos x="2342" y="477"/>
              </a:cxn>
              <a:cxn ang="0">
                <a:pos x="2163" y="295"/>
              </a:cxn>
              <a:cxn ang="0">
                <a:pos x="1986" y="274"/>
              </a:cxn>
              <a:cxn ang="0">
                <a:pos x="1850" y="293"/>
              </a:cxn>
              <a:cxn ang="0">
                <a:pos x="1749" y="355"/>
              </a:cxn>
              <a:cxn ang="0">
                <a:pos x="1684" y="468"/>
              </a:cxn>
              <a:cxn ang="0">
                <a:pos x="1652" y="418"/>
              </a:cxn>
              <a:cxn ang="0">
                <a:pos x="1561" y="321"/>
              </a:cxn>
              <a:cxn ang="0">
                <a:pos x="1422" y="238"/>
              </a:cxn>
              <a:cxn ang="0">
                <a:pos x="1245" y="240"/>
              </a:cxn>
              <a:cxn ang="0">
                <a:pos x="1086" y="317"/>
              </a:cxn>
              <a:cxn ang="0">
                <a:pos x="983" y="409"/>
              </a:cxn>
              <a:cxn ang="0">
                <a:pos x="930" y="483"/>
              </a:cxn>
              <a:cxn ang="0">
                <a:pos x="915" y="515"/>
              </a:cxn>
              <a:cxn ang="0">
                <a:pos x="890" y="485"/>
              </a:cxn>
              <a:cxn ang="0">
                <a:pos x="818" y="428"/>
              </a:cxn>
              <a:cxn ang="0">
                <a:pos x="713" y="395"/>
              </a:cxn>
              <a:cxn ang="0">
                <a:pos x="584" y="435"/>
              </a:cxn>
              <a:cxn ang="0">
                <a:pos x="457" y="555"/>
              </a:cxn>
              <a:cxn ang="0">
                <a:pos x="352" y="703"/>
              </a:cxn>
              <a:cxn ang="0">
                <a:pos x="282" y="827"/>
              </a:cxn>
              <a:cxn ang="0">
                <a:pos x="257" y="880"/>
              </a:cxn>
              <a:cxn ang="0">
                <a:pos x="99" y="1211"/>
              </a:cxn>
              <a:cxn ang="0">
                <a:pos x="99" y="1211"/>
              </a:cxn>
            </a:cxnLst>
            <a:rect l="0" t="0" r="r" b="b"/>
            <a:pathLst>
              <a:path w="2712" h="1334">
                <a:moveTo>
                  <a:pt x="99" y="1211"/>
                </a:moveTo>
                <a:lnTo>
                  <a:pt x="0" y="148"/>
                </a:lnTo>
                <a:lnTo>
                  <a:pt x="2712" y="0"/>
                </a:lnTo>
                <a:lnTo>
                  <a:pt x="2614" y="1334"/>
                </a:lnTo>
                <a:lnTo>
                  <a:pt x="2579" y="1179"/>
                </a:lnTo>
                <a:lnTo>
                  <a:pt x="2484" y="833"/>
                </a:lnTo>
                <a:lnTo>
                  <a:pt x="2342" y="477"/>
                </a:lnTo>
                <a:lnTo>
                  <a:pt x="2163" y="295"/>
                </a:lnTo>
                <a:lnTo>
                  <a:pt x="1986" y="274"/>
                </a:lnTo>
                <a:lnTo>
                  <a:pt x="1850" y="293"/>
                </a:lnTo>
                <a:lnTo>
                  <a:pt x="1749" y="355"/>
                </a:lnTo>
                <a:lnTo>
                  <a:pt x="1684" y="468"/>
                </a:lnTo>
                <a:lnTo>
                  <a:pt x="1652" y="418"/>
                </a:lnTo>
                <a:lnTo>
                  <a:pt x="1561" y="321"/>
                </a:lnTo>
                <a:lnTo>
                  <a:pt x="1422" y="238"/>
                </a:lnTo>
                <a:lnTo>
                  <a:pt x="1245" y="240"/>
                </a:lnTo>
                <a:lnTo>
                  <a:pt x="1086" y="317"/>
                </a:lnTo>
                <a:lnTo>
                  <a:pt x="983" y="409"/>
                </a:lnTo>
                <a:lnTo>
                  <a:pt x="930" y="483"/>
                </a:lnTo>
                <a:lnTo>
                  <a:pt x="915" y="515"/>
                </a:lnTo>
                <a:lnTo>
                  <a:pt x="890" y="485"/>
                </a:lnTo>
                <a:lnTo>
                  <a:pt x="818" y="428"/>
                </a:lnTo>
                <a:lnTo>
                  <a:pt x="713" y="395"/>
                </a:lnTo>
                <a:lnTo>
                  <a:pt x="584" y="435"/>
                </a:lnTo>
                <a:lnTo>
                  <a:pt x="457" y="555"/>
                </a:lnTo>
                <a:lnTo>
                  <a:pt x="352" y="703"/>
                </a:lnTo>
                <a:lnTo>
                  <a:pt x="282" y="827"/>
                </a:lnTo>
                <a:lnTo>
                  <a:pt x="257" y="880"/>
                </a:lnTo>
                <a:lnTo>
                  <a:pt x="99" y="1211"/>
                </a:lnTo>
                <a:lnTo>
                  <a:pt x="99" y="1211"/>
                </a:lnTo>
                <a:close/>
              </a:path>
            </a:pathLst>
          </a:custGeom>
          <a:solidFill>
            <a:srgbClr val="A1E6F7"/>
          </a:solidFill>
          <a:ln w="9525">
            <a:noFill/>
            <a:round/>
            <a:headEnd/>
            <a:tailEnd/>
          </a:ln>
        </p:spPr>
        <p:txBody>
          <a:bodyPr/>
          <a:lstStyle/>
          <a:p>
            <a:endParaRPr lang="en-US"/>
          </a:p>
        </p:txBody>
      </p:sp>
      <p:sp>
        <p:nvSpPr>
          <p:cNvPr id="122894" name="Freeform 14"/>
          <p:cNvSpPr>
            <a:spLocks/>
          </p:cNvSpPr>
          <p:nvPr/>
        </p:nvSpPr>
        <p:spPr bwMode="auto">
          <a:xfrm>
            <a:off x="9183688" y="2671763"/>
            <a:ext cx="85725" cy="228600"/>
          </a:xfrm>
          <a:custGeom>
            <a:avLst/>
            <a:gdLst/>
            <a:ahLst/>
            <a:cxnLst>
              <a:cxn ang="0">
                <a:pos x="76" y="0"/>
              </a:cxn>
              <a:cxn ang="0">
                <a:pos x="57" y="13"/>
              </a:cxn>
              <a:cxn ang="0">
                <a:pos x="21" y="62"/>
              </a:cxn>
              <a:cxn ang="0">
                <a:pos x="0" y="148"/>
              </a:cxn>
              <a:cxn ang="0">
                <a:pos x="19" y="279"/>
              </a:cxn>
              <a:cxn ang="0">
                <a:pos x="23" y="285"/>
              </a:cxn>
              <a:cxn ang="0">
                <a:pos x="33" y="288"/>
              </a:cxn>
              <a:cxn ang="0">
                <a:pos x="50" y="279"/>
              </a:cxn>
              <a:cxn ang="0">
                <a:pos x="75" y="241"/>
              </a:cxn>
              <a:cxn ang="0">
                <a:pos x="94" y="178"/>
              </a:cxn>
              <a:cxn ang="0">
                <a:pos x="105" y="117"/>
              </a:cxn>
              <a:cxn ang="0">
                <a:pos x="109" y="72"/>
              </a:cxn>
              <a:cxn ang="0">
                <a:pos x="109" y="55"/>
              </a:cxn>
              <a:cxn ang="0">
                <a:pos x="76" y="0"/>
              </a:cxn>
              <a:cxn ang="0">
                <a:pos x="76" y="0"/>
              </a:cxn>
            </a:cxnLst>
            <a:rect l="0" t="0" r="r" b="b"/>
            <a:pathLst>
              <a:path w="109" h="288">
                <a:moveTo>
                  <a:pt x="76" y="0"/>
                </a:moveTo>
                <a:lnTo>
                  <a:pt x="57" y="13"/>
                </a:lnTo>
                <a:lnTo>
                  <a:pt x="21" y="62"/>
                </a:lnTo>
                <a:lnTo>
                  <a:pt x="0" y="148"/>
                </a:lnTo>
                <a:lnTo>
                  <a:pt x="19" y="279"/>
                </a:lnTo>
                <a:lnTo>
                  <a:pt x="23" y="285"/>
                </a:lnTo>
                <a:lnTo>
                  <a:pt x="33" y="288"/>
                </a:lnTo>
                <a:lnTo>
                  <a:pt x="50" y="279"/>
                </a:lnTo>
                <a:lnTo>
                  <a:pt x="75" y="241"/>
                </a:lnTo>
                <a:lnTo>
                  <a:pt x="94" y="178"/>
                </a:lnTo>
                <a:lnTo>
                  <a:pt x="105" y="117"/>
                </a:lnTo>
                <a:lnTo>
                  <a:pt x="109" y="72"/>
                </a:lnTo>
                <a:lnTo>
                  <a:pt x="109" y="55"/>
                </a:lnTo>
                <a:lnTo>
                  <a:pt x="76" y="0"/>
                </a:lnTo>
                <a:lnTo>
                  <a:pt x="76" y="0"/>
                </a:lnTo>
                <a:close/>
              </a:path>
            </a:pathLst>
          </a:custGeom>
          <a:solidFill>
            <a:srgbClr val="368736"/>
          </a:solidFill>
          <a:ln w="9525">
            <a:noFill/>
            <a:round/>
            <a:headEnd/>
            <a:tailEnd/>
          </a:ln>
        </p:spPr>
        <p:txBody>
          <a:bodyPr/>
          <a:lstStyle/>
          <a:p>
            <a:endParaRPr lang="en-US"/>
          </a:p>
        </p:txBody>
      </p:sp>
      <p:sp>
        <p:nvSpPr>
          <p:cNvPr id="122895" name="Freeform 15"/>
          <p:cNvSpPr>
            <a:spLocks/>
          </p:cNvSpPr>
          <p:nvPr/>
        </p:nvSpPr>
        <p:spPr bwMode="auto">
          <a:xfrm>
            <a:off x="9183688" y="2676525"/>
            <a:ext cx="80962" cy="228600"/>
          </a:xfrm>
          <a:custGeom>
            <a:avLst/>
            <a:gdLst/>
            <a:ahLst/>
            <a:cxnLst>
              <a:cxn ang="0">
                <a:pos x="8" y="133"/>
              </a:cxn>
              <a:cxn ang="0">
                <a:pos x="10" y="145"/>
              </a:cxn>
              <a:cxn ang="0">
                <a:pos x="16" y="171"/>
              </a:cxn>
              <a:cxn ang="0">
                <a:pos x="25" y="198"/>
              </a:cxn>
              <a:cxn ang="0">
                <a:pos x="37" y="211"/>
              </a:cxn>
              <a:cxn ang="0">
                <a:pos x="50" y="188"/>
              </a:cxn>
              <a:cxn ang="0">
                <a:pos x="65" y="130"/>
              </a:cxn>
              <a:cxn ang="0">
                <a:pos x="71" y="57"/>
              </a:cxn>
              <a:cxn ang="0">
                <a:pos x="67" y="0"/>
              </a:cxn>
              <a:cxn ang="0">
                <a:pos x="71" y="0"/>
              </a:cxn>
              <a:cxn ang="0">
                <a:pos x="80" y="6"/>
              </a:cxn>
              <a:cxn ang="0">
                <a:pos x="90" y="21"/>
              </a:cxn>
              <a:cxn ang="0">
                <a:pos x="99" y="53"/>
              </a:cxn>
              <a:cxn ang="0">
                <a:pos x="101" y="97"/>
              </a:cxn>
              <a:cxn ang="0">
                <a:pos x="99" y="143"/>
              </a:cxn>
              <a:cxn ang="0">
                <a:pos x="92" y="185"/>
              </a:cxn>
              <a:cxn ang="0">
                <a:pos x="78" y="226"/>
              </a:cxn>
              <a:cxn ang="0">
                <a:pos x="67" y="259"/>
              </a:cxn>
              <a:cxn ang="0">
                <a:pos x="57" y="276"/>
              </a:cxn>
              <a:cxn ang="0">
                <a:pos x="48" y="285"/>
              </a:cxn>
              <a:cxn ang="0">
                <a:pos x="37" y="289"/>
              </a:cxn>
              <a:cxn ang="0">
                <a:pos x="21" y="282"/>
              </a:cxn>
              <a:cxn ang="0">
                <a:pos x="12" y="268"/>
              </a:cxn>
              <a:cxn ang="0">
                <a:pos x="4" y="249"/>
              </a:cxn>
              <a:cxn ang="0">
                <a:pos x="0" y="228"/>
              </a:cxn>
              <a:cxn ang="0">
                <a:pos x="0" y="200"/>
              </a:cxn>
              <a:cxn ang="0">
                <a:pos x="2" y="169"/>
              </a:cxn>
              <a:cxn ang="0">
                <a:pos x="6" y="143"/>
              </a:cxn>
              <a:cxn ang="0">
                <a:pos x="8" y="133"/>
              </a:cxn>
              <a:cxn ang="0">
                <a:pos x="8" y="133"/>
              </a:cxn>
            </a:cxnLst>
            <a:rect l="0" t="0" r="r" b="b"/>
            <a:pathLst>
              <a:path w="101" h="289">
                <a:moveTo>
                  <a:pt x="8" y="133"/>
                </a:moveTo>
                <a:lnTo>
                  <a:pt x="10" y="145"/>
                </a:lnTo>
                <a:lnTo>
                  <a:pt x="16" y="171"/>
                </a:lnTo>
                <a:lnTo>
                  <a:pt x="25" y="198"/>
                </a:lnTo>
                <a:lnTo>
                  <a:pt x="37" y="211"/>
                </a:lnTo>
                <a:lnTo>
                  <a:pt x="50" y="188"/>
                </a:lnTo>
                <a:lnTo>
                  <a:pt x="65" y="130"/>
                </a:lnTo>
                <a:lnTo>
                  <a:pt x="71" y="57"/>
                </a:lnTo>
                <a:lnTo>
                  <a:pt x="67" y="0"/>
                </a:lnTo>
                <a:lnTo>
                  <a:pt x="71" y="0"/>
                </a:lnTo>
                <a:lnTo>
                  <a:pt x="80" y="6"/>
                </a:lnTo>
                <a:lnTo>
                  <a:pt x="90" y="21"/>
                </a:lnTo>
                <a:lnTo>
                  <a:pt x="99" y="53"/>
                </a:lnTo>
                <a:lnTo>
                  <a:pt x="101" y="97"/>
                </a:lnTo>
                <a:lnTo>
                  <a:pt x="99" y="143"/>
                </a:lnTo>
                <a:lnTo>
                  <a:pt x="92" y="185"/>
                </a:lnTo>
                <a:lnTo>
                  <a:pt x="78" y="226"/>
                </a:lnTo>
                <a:lnTo>
                  <a:pt x="67" y="259"/>
                </a:lnTo>
                <a:lnTo>
                  <a:pt x="57" y="276"/>
                </a:lnTo>
                <a:lnTo>
                  <a:pt x="48" y="285"/>
                </a:lnTo>
                <a:lnTo>
                  <a:pt x="37" y="289"/>
                </a:lnTo>
                <a:lnTo>
                  <a:pt x="21" y="282"/>
                </a:lnTo>
                <a:lnTo>
                  <a:pt x="12" y="268"/>
                </a:lnTo>
                <a:lnTo>
                  <a:pt x="4" y="249"/>
                </a:lnTo>
                <a:lnTo>
                  <a:pt x="0" y="228"/>
                </a:lnTo>
                <a:lnTo>
                  <a:pt x="0" y="200"/>
                </a:lnTo>
                <a:lnTo>
                  <a:pt x="2" y="169"/>
                </a:lnTo>
                <a:lnTo>
                  <a:pt x="6" y="143"/>
                </a:lnTo>
                <a:lnTo>
                  <a:pt x="8" y="133"/>
                </a:lnTo>
                <a:lnTo>
                  <a:pt x="8" y="133"/>
                </a:lnTo>
                <a:close/>
              </a:path>
            </a:pathLst>
          </a:custGeom>
          <a:solidFill>
            <a:srgbClr val="216B21"/>
          </a:solidFill>
          <a:ln w="9525">
            <a:noFill/>
            <a:round/>
            <a:headEnd/>
            <a:tailEnd/>
          </a:ln>
        </p:spPr>
        <p:txBody>
          <a:bodyPr/>
          <a:lstStyle/>
          <a:p>
            <a:endParaRPr lang="en-US"/>
          </a:p>
        </p:txBody>
      </p:sp>
      <p:sp>
        <p:nvSpPr>
          <p:cNvPr id="122896" name="Freeform 16"/>
          <p:cNvSpPr>
            <a:spLocks/>
          </p:cNvSpPr>
          <p:nvPr/>
        </p:nvSpPr>
        <p:spPr bwMode="auto">
          <a:xfrm>
            <a:off x="9139238" y="2586038"/>
            <a:ext cx="73025" cy="160337"/>
          </a:xfrm>
          <a:custGeom>
            <a:avLst/>
            <a:gdLst/>
            <a:ahLst/>
            <a:cxnLst>
              <a:cxn ang="0">
                <a:pos x="56" y="204"/>
              </a:cxn>
              <a:cxn ang="0">
                <a:pos x="42" y="183"/>
              </a:cxn>
              <a:cxn ang="0">
                <a:pos x="18" y="129"/>
              </a:cxn>
              <a:cxn ang="0">
                <a:pos x="0" y="63"/>
              </a:cxn>
              <a:cxn ang="0">
                <a:pos x="12" y="0"/>
              </a:cxn>
              <a:cxn ang="0">
                <a:pos x="25" y="14"/>
              </a:cxn>
              <a:cxn ang="0">
                <a:pos x="56" y="48"/>
              </a:cxn>
              <a:cxn ang="0">
                <a:pos x="82" y="95"/>
              </a:cxn>
              <a:cxn ang="0">
                <a:pos x="94" y="147"/>
              </a:cxn>
              <a:cxn ang="0">
                <a:pos x="56" y="204"/>
              </a:cxn>
              <a:cxn ang="0">
                <a:pos x="56" y="204"/>
              </a:cxn>
            </a:cxnLst>
            <a:rect l="0" t="0" r="r" b="b"/>
            <a:pathLst>
              <a:path w="94" h="204">
                <a:moveTo>
                  <a:pt x="56" y="204"/>
                </a:moveTo>
                <a:lnTo>
                  <a:pt x="42" y="183"/>
                </a:lnTo>
                <a:lnTo>
                  <a:pt x="18" y="129"/>
                </a:lnTo>
                <a:lnTo>
                  <a:pt x="0" y="63"/>
                </a:lnTo>
                <a:lnTo>
                  <a:pt x="12" y="0"/>
                </a:lnTo>
                <a:lnTo>
                  <a:pt x="25" y="14"/>
                </a:lnTo>
                <a:lnTo>
                  <a:pt x="56" y="48"/>
                </a:lnTo>
                <a:lnTo>
                  <a:pt x="82" y="95"/>
                </a:lnTo>
                <a:lnTo>
                  <a:pt x="94" y="147"/>
                </a:lnTo>
                <a:lnTo>
                  <a:pt x="56" y="204"/>
                </a:lnTo>
                <a:lnTo>
                  <a:pt x="56" y="204"/>
                </a:lnTo>
                <a:close/>
              </a:path>
            </a:pathLst>
          </a:custGeom>
          <a:solidFill>
            <a:srgbClr val="216B21"/>
          </a:solidFill>
          <a:ln w="9525">
            <a:noFill/>
            <a:round/>
            <a:headEnd/>
            <a:tailEnd/>
          </a:ln>
        </p:spPr>
        <p:txBody>
          <a:bodyPr/>
          <a:lstStyle/>
          <a:p>
            <a:endParaRPr lang="en-US"/>
          </a:p>
        </p:txBody>
      </p:sp>
      <p:sp>
        <p:nvSpPr>
          <p:cNvPr id="122897" name="Freeform 17"/>
          <p:cNvSpPr>
            <a:spLocks/>
          </p:cNvSpPr>
          <p:nvPr/>
        </p:nvSpPr>
        <p:spPr bwMode="auto">
          <a:xfrm>
            <a:off x="8939213" y="2540000"/>
            <a:ext cx="80962" cy="196850"/>
          </a:xfrm>
          <a:custGeom>
            <a:avLst/>
            <a:gdLst/>
            <a:ahLst/>
            <a:cxnLst>
              <a:cxn ang="0">
                <a:pos x="70" y="247"/>
              </a:cxn>
              <a:cxn ang="0">
                <a:pos x="51" y="223"/>
              </a:cxn>
              <a:cxn ang="0">
                <a:pos x="19" y="164"/>
              </a:cxn>
              <a:cxn ang="0">
                <a:pos x="0" y="84"/>
              </a:cxn>
              <a:cxn ang="0">
                <a:pos x="26" y="0"/>
              </a:cxn>
              <a:cxn ang="0">
                <a:pos x="38" y="8"/>
              </a:cxn>
              <a:cxn ang="0">
                <a:pos x="62" y="29"/>
              </a:cxn>
              <a:cxn ang="0">
                <a:pos x="87" y="63"/>
              </a:cxn>
              <a:cxn ang="0">
                <a:pos x="100" y="110"/>
              </a:cxn>
              <a:cxn ang="0">
                <a:pos x="96" y="162"/>
              </a:cxn>
              <a:cxn ang="0">
                <a:pos x="87" y="205"/>
              </a:cxn>
              <a:cxn ang="0">
                <a:pos x="74" y="234"/>
              </a:cxn>
              <a:cxn ang="0">
                <a:pos x="70" y="247"/>
              </a:cxn>
              <a:cxn ang="0">
                <a:pos x="70" y="247"/>
              </a:cxn>
            </a:cxnLst>
            <a:rect l="0" t="0" r="r" b="b"/>
            <a:pathLst>
              <a:path w="100" h="247">
                <a:moveTo>
                  <a:pt x="70" y="247"/>
                </a:moveTo>
                <a:lnTo>
                  <a:pt x="51" y="223"/>
                </a:lnTo>
                <a:lnTo>
                  <a:pt x="19" y="164"/>
                </a:lnTo>
                <a:lnTo>
                  <a:pt x="0" y="84"/>
                </a:lnTo>
                <a:lnTo>
                  <a:pt x="26" y="0"/>
                </a:lnTo>
                <a:lnTo>
                  <a:pt x="38" y="8"/>
                </a:lnTo>
                <a:lnTo>
                  <a:pt x="62" y="29"/>
                </a:lnTo>
                <a:lnTo>
                  <a:pt x="87" y="63"/>
                </a:lnTo>
                <a:lnTo>
                  <a:pt x="100" y="110"/>
                </a:lnTo>
                <a:lnTo>
                  <a:pt x="96" y="162"/>
                </a:lnTo>
                <a:lnTo>
                  <a:pt x="87" y="205"/>
                </a:lnTo>
                <a:lnTo>
                  <a:pt x="74" y="234"/>
                </a:lnTo>
                <a:lnTo>
                  <a:pt x="70" y="247"/>
                </a:lnTo>
                <a:lnTo>
                  <a:pt x="70" y="247"/>
                </a:lnTo>
                <a:close/>
              </a:path>
            </a:pathLst>
          </a:custGeom>
          <a:solidFill>
            <a:srgbClr val="368736"/>
          </a:solidFill>
          <a:ln w="9525">
            <a:noFill/>
            <a:round/>
            <a:headEnd/>
            <a:tailEnd/>
          </a:ln>
        </p:spPr>
        <p:txBody>
          <a:bodyPr/>
          <a:lstStyle/>
          <a:p>
            <a:endParaRPr lang="en-US"/>
          </a:p>
        </p:txBody>
      </p:sp>
      <p:sp>
        <p:nvSpPr>
          <p:cNvPr id="122898" name="Freeform 18"/>
          <p:cNvSpPr>
            <a:spLocks/>
          </p:cNvSpPr>
          <p:nvPr/>
        </p:nvSpPr>
        <p:spPr bwMode="auto">
          <a:xfrm>
            <a:off x="9197975" y="2703513"/>
            <a:ext cx="26988" cy="114300"/>
          </a:xfrm>
          <a:custGeom>
            <a:avLst/>
            <a:gdLst/>
            <a:ahLst/>
            <a:cxnLst>
              <a:cxn ang="0">
                <a:pos x="34" y="18"/>
              </a:cxn>
              <a:cxn ang="0">
                <a:pos x="34" y="33"/>
              </a:cxn>
              <a:cxn ang="0">
                <a:pos x="34" y="71"/>
              </a:cxn>
              <a:cxn ang="0">
                <a:pos x="28" y="115"/>
              </a:cxn>
              <a:cxn ang="0">
                <a:pos x="19" y="145"/>
              </a:cxn>
              <a:cxn ang="0">
                <a:pos x="5" y="143"/>
              </a:cxn>
              <a:cxn ang="0">
                <a:pos x="0" y="113"/>
              </a:cxn>
              <a:cxn ang="0">
                <a:pos x="1" y="71"/>
              </a:cxn>
              <a:cxn ang="0">
                <a:pos x="9" y="37"/>
              </a:cxn>
              <a:cxn ang="0">
                <a:pos x="17" y="12"/>
              </a:cxn>
              <a:cxn ang="0">
                <a:pos x="26" y="0"/>
              </a:cxn>
              <a:cxn ang="0">
                <a:pos x="32" y="0"/>
              </a:cxn>
              <a:cxn ang="0">
                <a:pos x="34" y="18"/>
              </a:cxn>
              <a:cxn ang="0">
                <a:pos x="34" y="18"/>
              </a:cxn>
            </a:cxnLst>
            <a:rect l="0" t="0" r="r" b="b"/>
            <a:pathLst>
              <a:path w="34" h="145">
                <a:moveTo>
                  <a:pt x="34" y="18"/>
                </a:moveTo>
                <a:lnTo>
                  <a:pt x="34" y="33"/>
                </a:lnTo>
                <a:lnTo>
                  <a:pt x="34" y="71"/>
                </a:lnTo>
                <a:lnTo>
                  <a:pt x="28" y="115"/>
                </a:lnTo>
                <a:lnTo>
                  <a:pt x="19" y="145"/>
                </a:lnTo>
                <a:lnTo>
                  <a:pt x="5" y="143"/>
                </a:lnTo>
                <a:lnTo>
                  <a:pt x="0" y="113"/>
                </a:lnTo>
                <a:lnTo>
                  <a:pt x="1" y="71"/>
                </a:lnTo>
                <a:lnTo>
                  <a:pt x="9" y="37"/>
                </a:lnTo>
                <a:lnTo>
                  <a:pt x="17" y="12"/>
                </a:lnTo>
                <a:lnTo>
                  <a:pt x="26" y="0"/>
                </a:lnTo>
                <a:lnTo>
                  <a:pt x="32" y="0"/>
                </a:lnTo>
                <a:lnTo>
                  <a:pt x="34" y="18"/>
                </a:lnTo>
                <a:lnTo>
                  <a:pt x="34" y="18"/>
                </a:lnTo>
                <a:close/>
              </a:path>
            </a:pathLst>
          </a:custGeom>
          <a:solidFill>
            <a:srgbClr val="69A840"/>
          </a:solidFill>
          <a:ln w="9525">
            <a:noFill/>
            <a:round/>
            <a:headEnd/>
            <a:tailEnd/>
          </a:ln>
        </p:spPr>
        <p:txBody>
          <a:bodyPr/>
          <a:lstStyle/>
          <a:p>
            <a:endParaRPr lang="en-US"/>
          </a:p>
        </p:txBody>
      </p:sp>
      <p:sp>
        <p:nvSpPr>
          <p:cNvPr id="122899" name="Freeform 19"/>
          <p:cNvSpPr>
            <a:spLocks/>
          </p:cNvSpPr>
          <p:nvPr/>
        </p:nvSpPr>
        <p:spPr bwMode="auto">
          <a:xfrm>
            <a:off x="9029700" y="2714625"/>
            <a:ext cx="76200" cy="228600"/>
          </a:xfrm>
          <a:custGeom>
            <a:avLst/>
            <a:gdLst/>
            <a:ahLst/>
            <a:cxnLst>
              <a:cxn ang="0">
                <a:pos x="1" y="178"/>
              </a:cxn>
              <a:cxn ang="0">
                <a:pos x="0" y="157"/>
              </a:cxn>
              <a:cxn ang="0">
                <a:pos x="3" y="108"/>
              </a:cxn>
              <a:cxn ang="0">
                <a:pos x="24" y="47"/>
              </a:cxn>
              <a:cxn ang="0">
                <a:pos x="76" y="0"/>
              </a:cxn>
              <a:cxn ang="0">
                <a:pos x="83" y="26"/>
              </a:cxn>
              <a:cxn ang="0">
                <a:pos x="95" y="97"/>
              </a:cxn>
              <a:cxn ang="0">
                <a:pos x="89" y="190"/>
              </a:cxn>
              <a:cxn ang="0">
                <a:pos x="47" y="287"/>
              </a:cxn>
              <a:cxn ang="0">
                <a:pos x="1" y="178"/>
              </a:cxn>
              <a:cxn ang="0">
                <a:pos x="1" y="178"/>
              </a:cxn>
            </a:cxnLst>
            <a:rect l="0" t="0" r="r" b="b"/>
            <a:pathLst>
              <a:path w="95" h="287">
                <a:moveTo>
                  <a:pt x="1" y="178"/>
                </a:moveTo>
                <a:lnTo>
                  <a:pt x="0" y="157"/>
                </a:lnTo>
                <a:lnTo>
                  <a:pt x="3" y="108"/>
                </a:lnTo>
                <a:lnTo>
                  <a:pt x="24" y="47"/>
                </a:lnTo>
                <a:lnTo>
                  <a:pt x="76" y="0"/>
                </a:lnTo>
                <a:lnTo>
                  <a:pt x="83" y="26"/>
                </a:lnTo>
                <a:lnTo>
                  <a:pt x="95" y="97"/>
                </a:lnTo>
                <a:lnTo>
                  <a:pt x="89" y="190"/>
                </a:lnTo>
                <a:lnTo>
                  <a:pt x="47" y="287"/>
                </a:lnTo>
                <a:lnTo>
                  <a:pt x="1" y="178"/>
                </a:lnTo>
                <a:lnTo>
                  <a:pt x="1" y="178"/>
                </a:lnTo>
                <a:close/>
              </a:path>
            </a:pathLst>
          </a:custGeom>
          <a:solidFill>
            <a:srgbClr val="368736"/>
          </a:solidFill>
          <a:ln w="9525">
            <a:noFill/>
            <a:round/>
            <a:headEnd/>
            <a:tailEnd/>
          </a:ln>
        </p:spPr>
        <p:txBody>
          <a:bodyPr/>
          <a:lstStyle/>
          <a:p>
            <a:endParaRPr lang="en-US"/>
          </a:p>
        </p:txBody>
      </p:sp>
      <p:sp>
        <p:nvSpPr>
          <p:cNvPr id="122900" name="Freeform 20"/>
          <p:cNvSpPr>
            <a:spLocks/>
          </p:cNvSpPr>
          <p:nvPr/>
        </p:nvSpPr>
        <p:spPr bwMode="auto">
          <a:xfrm>
            <a:off x="8847138" y="2836863"/>
            <a:ext cx="192087" cy="101600"/>
          </a:xfrm>
          <a:custGeom>
            <a:avLst/>
            <a:gdLst/>
            <a:ahLst/>
            <a:cxnLst>
              <a:cxn ang="0">
                <a:pos x="241" y="118"/>
              </a:cxn>
              <a:cxn ang="0">
                <a:pos x="226" y="119"/>
              </a:cxn>
              <a:cxn ang="0">
                <a:pos x="186" y="127"/>
              </a:cxn>
              <a:cxn ang="0">
                <a:pos x="133" y="125"/>
              </a:cxn>
              <a:cxn ang="0">
                <a:pos x="76" y="104"/>
              </a:cxn>
              <a:cxn ang="0">
                <a:pos x="34" y="72"/>
              </a:cxn>
              <a:cxn ang="0">
                <a:pos x="9" y="40"/>
              </a:cxn>
              <a:cxn ang="0">
                <a:pos x="0" y="17"/>
              </a:cxn>
              <a:cxn ang="0">
                <a:pos x="0" y="7"/>
              </a:cxn>
              <a:cxn ang="0">
                <a:pos x="15" y="3"/>
              </a:cxn>
              <a:cxn ang="0">
                <a:pos x="53" y="0"/>
              </a:cxn>
              <a:cxn ang="0">
                <a:pos x="102" y="2"/>
              </a:cxn>
              <a:cxn ang="0">
                <a:pos x="146" y="19"/>
              </a:cxn>
              <a:cxn ang="0">
                <a:pos x="180" y="47"/>
              </a:cxn>
              <a:cxn ang="0">
                <a:pos x="212" y="79"/>
              </a:cxn>
              <a:cxn ang="0">
                <a:pos x="233" y="104"/>
              </a:cxn>
              <a:cxn ang="0">
                <a:pos x="241" y="118"/>
              </a:cxn>
              <a:cxn ang="0">
                <a:pos x="241" y="118"/>
              </a:cxn>
            </a:cxnLst>
            <a:rect l="0" t="0" r="r" b="b"/>
            <a:pathLst>
              <a:path w="241" h="127">
                <a:moveTo>
                  <a:pt x="241" y="118"/>
                </a:moveTo>
                <a:lnTo>
                  <a:pt x="226" y="119"/>
                </a:lnTo>
                <a:lnTo>
                  <a:pt x="186" y="127"/>
                </a:lnTo>
                <a:lnTo>
                  <a:pt x="133" y="125"/>
                </a:lnTo>
                <a:lnTo>
                  <a:pt x="76" y="104"/>
                </a:lnTo>
                <a:lnTo>
                  <a:pt x="34" y="72"/>
                </a:lnTo>
                <a:lnTo>
                  <a:pt x="9" y="40"/>
                </a:lnTo>
                <a:lnTo>
                  <a:pt x="0" y="17"/>
                </a:lnTo>
                <a:lnTo>
                  <a:pt x="0" y="7"/>
                </a:lnTo>
                <a:lnTo>
                  <a:pt x="15" y="3"/>
                </a:lnTo>
                <a:lnTo>
                  <a:pt x="53" y="0"/>
                </a:lnTo>
                <a:lnTo>
                  <a:pt x="102" y="2"/>
                </a:lnTo>
                <a:lnTo>
                  <a:pt x="146" y="19"/>
                </a:lnTo>
                <a:lnTo>
                  <a:pt x="180" y="47"/>
                </a:lnTo>
                <a:lnTo>
                  <a:pt x="212" y="79"/>
                </a:lnTo>
                <a:lnTo>
                  <a:pt x="233" y="104"/>
                </a:lnTo>
                <a:lnTo>
                  <a:pt x="241" y="118"/>
                </a:lnTo>
                <a:lnTo>
                  <a:pt x="241" y="118"/>
                </a:lnTo>
                <a:close/>
              </a:path>
            </a:pathLst>
          </a:custGeom>
          <a:solidFill>
            <a:srgbClr val="368736"/>
          </a:solidFill>
          <a:ln w="9525">
            <a:noFill/>
            <a:round/>
            <a:headEnd/>
            <a:tailEnd/>
          </a:ln>
        </p:spPr>
        <p:txBody>
          <a:bodyPr/>
          <a:lstStyle/>
          <a:p>
            <a:endParaRPr lang="en-US"/>
          </a:p>
        </p:txBody>
      </p:sp>
      <p:sp>
        <p:nvSpPr>
          <p:cNvPr id="122901" name="Freeform 21"/>
          <p:cNvSpPr>
            <a:spLocks/>
          </p:cNvSpPr>
          <p:nvPr/>
        </p:nvSpPr>
        <p:spPr bwMode="auto">
          <a:xfrm>
            <a:off x="8902700" y="2870200"/>
            <a:ext cx="100013" cy="34925"/>
          </a:xfrm>
          <a:custGeom>
            <a:avLst/>
            <a:gdLst/>
            <a:ahLst/>
            <a:cxnLst>
              <a:cxn ang="0">
                <a:pos x="125" y="40"/>
              </a:cxn>
              <a:cxn ang="0">
                <a:pos x="114" y="33"/>
              </a:cxn>
              <a:cxn ang="0">
                <a:pos x="87" y="19"/>
              </a:cxn>
              <a:cxn ang="0">
                <a:pos x="47" y="6"/>
              </a:cxn>
              <a:cxn ang="0">
                <a:pos x="0" y="0"/>
              </a:cxn>
              <a:cxn ang="0">
                <a:pos x="2" y="2"/>
              </a:cxn>
              <a:cxn ang="0">
                <a:pos x="11" y="12"/>
              </a:cxn>
              <a:cxn ang="0">
                <a:pos x="30" y="21"/>
              </a:cxn>
              <a:cxn ang="0">
                <a:pos x="63" y="37"/>
              </a:cxn>
              <a:cxn ang="0">
                <a:pos x="95" y="42"/>
              </a:cxn>
              <a:cxn ang="0">
                <a:pos x="116" y="44"/>
              </a:cxn>
              <a:cxn ang="0">
                <a:pos x="122" y="42"/>
              </a:cxn>
              <a:cxn ang="0">
                <a:pos x="125" y="40"/>
              </a:cxn>
              <a:cxn ang="0">
                <a:pos x="125" y="40"/>
              </a:cxn>
            </a:cxnLst>
            <a:rect l="0" t="0" r="r" b="b"/>
            <a:pathLst>
              <a:path w="125" h="44">
                <a:moveTo>
                  <a:pt x="125" y="40"/>
                </a:moveTo>
                <a:lnTo>
                  <a:pt x="114" y="33"/>
                </a:lnTo>
                <a:lnTo>
                  <a:pt x="87" y="19"/>
                </a:lnTo>
                <a:lnTo>
                  <a:pt x="47" y="6"/>
                </a:lnTo>
                <a:lnTo>
                  <a:pt x="0" y="0"/>
                </a:lnTo>
                <a:lnTo>
                  <a:pt x="2" y="2"/>
                </a:lnTo>
                <a:lnTo>
                  <a:pt x="11" y="12"/>
                </a:lnTo>
                <a:lnTo>
                  <a:pt x="30" y="21"/>
                </a:lnTo>
                <a:lnTo>
                  <a:pt x="63" y="37"/>
                </a:lnTo>
                <a:lnTo>
                  <a:pt x="95" y="42"/>
                </a:lnTo>
                <a:lnTo>
                  <a:pt x="116" y="44"/>
                </a:lnTo>
                <a:lnTo>
                  <a:pt x="122" y="42"/>
                </a:lnTo>
                <a:lnTo>
                  <a:pt x="125" y="40"/>
                </a:lnTo>
                <a:lnTo>
                  <a:pt x="125" y="40"/>
                </a:lnTo>
                <a:close/>
              </a:path>
            </a:pathLst>
          </a:custGeom>
          <a:solidFill>
            <a:srgbClr val="69A840"/>
          </a:solidFill>
          <a:ln w="9525">
            <a:noFill/>
            <a:round/>
            <a:headEnd/>
            <a:tailEnd/>
          </a:ln>
        </p:spPr>
        <p:txBody>
          <a:bodyPr/>
          <a:lstStyle/>
          <a:p>
            <a:endParaRPr lang="en-US"/>
          </a:p>
        </p:txBody>
      </p:sp>
      <p:sp>
        <p:nvSpPr>
          <p:cNvPr id="122902" name="Freeform 22"/>
          <p:cNvSpPr>
            <a:spLocks/>
          </p:cNvSpPr>
          <p:nvPr/>
        </p:nvSpPr>
        <p:spPr bwMode="auto">
          <a:xfrm>
            <a:off x="8847138" y="2840038"/>
            <a:ext cx="192087" cy="100012"/>
          </a:xfrm>
          <a:custGeom>
            <a:avLst/>
            <a:gdLst/>
            <a:ahLst/>
            <a:cxnLst>
              <a:cxn ang="0">
                <a:pos x="142" y="29"/>
              </a:cxn>
              <a:cxn ang="0">
                <a:pos x="129" y="27"/>
              </a:cxn>
              <a:cxn ang="0">
                <a:pos x="98" y="25"/>
              </a:cxn>
              <a:cxn ang="0">
                <a:pos x="66" y="25"/>
              </a:cxn>
              <a:cxn ang="0">
                <a:pos x="45" y="29"/>
              </a:cxn>
              <a:cxn ang="0">
                <a:pos x="53" y="42"/>
              </a:cxn>
              <a:cxn ang="0">
                <a:pos x="93" y="67"/>
              </a:cxn>
              <a:cxn ang="0">
                <a:pos x="154" y="90"/>
              </a:cxn>
              <a:cxn ang="0">
                <a:pos x="231" y="101"/>
              </a:cxn>
              <a:cxn ang="0">
                <a:pos x="241" y="122"/>
              </a:cxn>
              <a:cxn ang="0">
                <a:pos x="226" y="124"/>
              </a:cxn>
              <a:cxn ang="0">
                <a:pos x="186" y="126"/>
              </a:cxn>
              <a:cxn ang="0">
                <a:pos x="136" y="122"/>
              </a:cxn>
              <a:cxn ang="0">
                <a:pos x="87" y="105"/>
              </a:cxn>
              <a:cxn ang="0">
                <a:pos x="45" y="76"/>
              </a:cxn>
              <a:cxn ang="0">
                <a:pos x="19" y="50"/>
              </a:cxn>
              <a:cxn ang="0">
                <a:pos x="2" y="25"/>
              </a:cxn>
              <a:cxn ang="0">
                <a:pos x="0" y="10"/>
              </a:cxn>
              <a:cxn ang="0">
                <a:pos x="17" y="2"/>
              </a:cxn>
              <a:cxn ang="0">
                <a:pos x="57" y="0"/>
              </a:cxn>
              <a:cxn ang="0">
                <a:pos x="93" y="2"/>
              </a:cxn>
              <a:cxn ang="0">
                <a:pos x="110" y="2"/>
              </a:cxn>
              <a:cxn ang="0">
                <a:pos x="142" y="29"/>
              </a:cxn>
              <a:cxn ang="0">
                <a:pos x="142" y="29"/>
              </a:cxn>
            </a:cxnLst>
            <a:rect l="0" t="0" r="r" b="b"/>
            <a:pathLst>
              <a:path w="241" h="126">
                <a:moveTo>
                  <a:pt x="142" y="29"/>
                </a:moveTo>
                <a:lnTo>
                  <a:pt x="129" y="27"/>
                </a:lnTo>
                <a:lnTo>
                  <a:pt x="98" y="25"/>
                </a:lnTo>
                <a:lnTo>
                  <a:pt x="66" y="25"/>
                </a:lnTo>
                <a:lnTo>
                  <a:pt x="45" y="29"/>
                </a:lnTo>
                <a:lnTo>
                  <a:pt x="53" y="42"/>
                </a:lnTo>
                <a:lnTo>
                  <a:pt x="93" y="67"/>
                </a:lnTo>
                <a:lnTo>
                  <a:pt x="154" y="90"/>
                </a:lnTo>
                <a:lnTo>
                  <a:pt x="231" y="101"/>
                </a:lnTo>
                <a:lnTo>
                  <a:pt x="241" y="122"/>
                </a:lnTo>
                <a:lnTo>
                  <a:pt x="226" y="124"/>
                </a:lnTo>
                <a:lnTo>
                  <a:pt x="186" y="126"/>
                </a:lnTo>
                <a:lnTo>
                  <a:pt x="136" y="122"/>
                </a:lnTo>
                <a:lnTo>
                  <a:pt x="87" y="105"/>
                </a:lnTo>
                <a:lnTo>
                  <a:pt x="45" y="76"/>
                </a:lnTo>
                <a:lnTo>
                  <a:pt x="19" y="50"/>
                </a:lnTo>
                <a:lnTo>
                  <a:pt x="2" y="25"/>
                </a:lnTo>
                <a:lnTo>
                  <a:pt x="0" y="10"/>
                </a:lnTo>
                <a:lnTo>
                  <a:pt x="17" y="2"/>
                </a:lnTo>
                <a:lnTo>
                  <a:pt x="57" y="0"/>
                </a:lnTo>
                <a:lnTo>
                  <a:pt x="93" y="2"/>
                </a:lnTo>
                <a:lnTo>
                  <a:pt x="110" y="2"/>
                </a:lnTo>
                <a:lnTo>
                  <a:pt x="142" y="29"/>
                </a:lnTo>
                <a:lnTo>
                  <a:pt x="142" y="29"/>
                </a:lnTo>
                <a:close/>
              </a:path>
            </a:pathLst>
          </a:custGeom>
          <a:solidFill>
            <a:srgbClr val="216B21"/>
          </a:solidFill>
          <a:ln w="9525">
            <a:noFill/>
            <a:round/>
            <a:headEnd/>
            <a:tailEnd/>
          </a:ln>
        </p:spPr>
        <p:txBody>
          <a:bodyPr/>
          <a:lstStyle/>
          <a:p>
            <a:endParaRPr lang="en-US"/>
          </a:p>
        </p:txBody>
      </p:sp>
      <p:sp>
        <p:nvSpPr>
          <p:cNvPr id="122903" name="Freeform 23"/>
          <p:cNvSpPr>
            <a:spLocks/>
          </p:cNvSpPr>
          <p:nvPr/>
        </p:nvSpPr>
        <p:spPr bwMode="auto">
          <a:xfrm>
            <a:off x="8972550" y="2552700"/>
            <a:ext cx="30163" cy="93663"/>
          </a:xfrm>
          <a:custGeom>
            <a:avLst/>
            <a:gdLst/>
            <a:ahLst/>
            <a:cxnLst>
              <a:cxn ang="0">
                <a:pos x="2" y="2"/>
              </a:cxn>
              <a:cxn ang="0">
                <a:pos x="0" y="14"/>
              </a:cxn>
              <a:cxn ang="0">
                <a:pos x="0" y="42"/>
              </a:cxn>
              <a:cxn ang="0">
                <a:pos x="2" y="80"/>
              </a:cxn>
              <a:cxn ang="0">
                <a:pos x="14" y="118"/>
              </a:cxn>
              <a:cxn ang="0">
                <a:pos x="17" y="107"/>
              </a:cxn>
              <a:cxn ang="0">
                <a:pos x="25" y="82"/>
              </a:cxn>
              <a:cxn ang="0">
                <a:pos x="35" y="52"/>
              </a:cxn>
              <a:cxn ang="0">
                <a:pos x="38" y="25"/>
              </a:cxn>
              <a:cxn ang="0">
                <a:pos x="29" y="8"/>
              </a:cxn>
              <a:cxn ang="0">
                <a:pos x="17" y="2"/>
              </a:cxn>
              <a:cxn ang="0">
                <a:pos x="6" y="0"/>
              </a:cxn>
              <a:cxn ang="0">
                <a:pos x="2" y="2"/>
              </a:cxn>
              <a:cxn ang="0">
                <a:pos x="2" y="2"/>
              </a:cxn>
            </a:cxnLst>
            <a:rect l="0" t="0" r="r" b="b"/>
            <a:pathLst>
              <a:path w="38" h="118">
                <a:moveTo>
                  <a:pt x="2" y="2"/>
                </a:moveTo>
                <a:lnTo>
                  <a:pt x="0" y="14"/>
                </a:lnTo>
                <a:lnTo>
                  <a:pt x="0" y="42"/>
                </a:lnTo>
                <a:lnTo>
                  <a:pt x="2" y="80"/>
                </a:lnTo>
                <a:lnTo>
                  <a:pt x="14" y="118"/>
                </a:lnTo>
                <a:lnTo>
                  <a:pt x="17" y="107"/>
                </a:lnTo>
                <a:lnTo>
                  <a:pt x="25" y="82"/>
                </a:lnTo>
                <a:lnTo>
                  <a:pt x="35" y="52"/>
                </a:lnTo>
                <a:lnTo>
                  <a:pt x="38" y="25"/>
                </a:lnTo>
                <a:lnTo>
                  <a:pt x="29" y="8"/>
                </a:lnTo>
                <a:lnTo>
                  <a:pt x="17" y="2"/>
                </a:lnTo>
                <a:lnTo>
                  <a:pt x="6" y="0"/>
                </a:lnTo>
                <a:lnTo>
                  <a:pt x="2" y="2"/>
                </a:lnTo>
                <a:lnTo>
                  <a:pt x="2" y="2"/>
                </a:lnTo>
                <a:close/>
              </a:path>
            </a:pathLst>
          </a:custGeom>
          <a:solidFill>
            <a:srgbClr val="69A840"/>
          </a:solidFill>
          <a:ln w="9525">
            <a:noFill/>
            <a:round/>
            <a:headEnd/>
            <a:tailEnd/>
          </a:ln>
        </p:spPr>
        <p:txBody>
          <a:bodyPr/>
          <a:lstStyle/>
          <a:p>
            <a:endParaRPr lang="en-US"/>
          </a:p>
        </p:txBody>
      </p:sp>
      <p:sp>
        <p:nvSpPr>
          <p:cNvPr id="122904" name="Freeform 24"/>
          <p:cNvSpPr>
            <a:spLocks/>
          </p:cNvSpPr>
          <p:nvPr/>
        </p:nvSpPr>
        <p:spPr bwMode="auto">
          <a:xfrm>
            <a:off x="9118600" y="3073400"/>
            <a:ext cx="152400" cy="195263"/>
          </a:xfrm>
          <a:custGeom>
            <a:avLst/>
            <a:gdLst/>
            <a:ahLst/>
            <a:cxnLst>
              <a:cxn ang="0">
                <a:pos x="7" y="169"/>
              </a:cxn>
              <a:cxn ang="0">
                <a:pos x="26" y="141"/>
              </a:cxn>
              <a:cxn ang="0">
                <a:pos x="78" y="84"/>
              </a:cxn>
              <a:cxn ang="0">
                <a:pos x="138" y="27"/>
              </a:cxn>
              <a:cxn ang="0">
                <a:pos x="186" y="0"/>
              </a:cxn>
              <a:cxn ang="0">
                <a:pos x="192" y="42"/>
              </a:cxn>
              <a:cxn ang="0">
                <a:pos x="156" y="135"/>
              </a:cxn>
              <a:cxn ang="0">
                <a:pos x="85" y="219"/>
              </a:cxn>
              <a:cxn ang="0">
                <a:pos x="0" y="247"/>
              </a:cxn>
              <a:cxn ang="0">
                <a:pos x="7" y="169"/>
              </a:cxn>
              <a:cxn ang="0">
                <a:pos x="7" y="169"/>
              </a:cxn>
            </a:cxnLst>
            <a:rect l="0" t="0" r="r" b="b"/>
            <a:pathLst>
              <a:path w="192" h="247">
                <a:moveTo>
                  <a:pt x="7" y="169"/>
                </a:moveTo>
                <a:lnTo>
                  <a:pt x="26" y="141"/>
                </a:lnTo>
                <a:lnTo>
                  <a:pt x="78" y="84"/>
                </a:lnTo>
                <a:lnTo>
                  <a:pt x="138" y="27"/>
                </a:lnTo>
                <a:lnTo>
                  <a:pt x="186" y="0"/>
                </a:lnTo>
                <a:lnTo>
                  <a:pt x="192" y="42"/>
                </a:lnTo>
                <a:lnTo>
                  <a:pt x="156" y="135"/>
                </a:lnTo>
                <a:lnTo>
                  <a:pt x="85" y="219"/>
                </a:lnTo>
                <a:lnTo>
                  <a:pt x="0" y="247"/>
                </a:lnTo>
                <a:lnTo>
                  <a:pt x="7" y="169"/>
                </a:lnTo>
                <a:lnTo>
                  <a:pt x="7" y="169"/>
                </a:lnTo>
                <a:close/>
              </a:path>
            </a:pathLst>
          </a:custGeom>
          <a:solidFill>
            <a:srgbClr val="368736"/>
          </a:solidFill>
          <a:ln w="9525">
            <a:noFill/>
            <a:round/>
            <a:headEnd/>
            <a:tailEnd/>
          </a:ln>
        </p:spPr>
        <p:txBody>
          <a:bodyPr/>
          <a:lstStyle/>
          <a:p>
            <a:endParaRPr lang="en-US"/>
          </a:p>
        </p:txBody>
      </p:sp>
      <p:sp>
        <p:nvSpPr>
          <p:cNvPr id="122905" name="Freeform 25"/>
          <p:cNvSpPr>
            <a:spLocks/>
          </p:cNvSpPr>
          <p:nvPr/>
        </p:nvSpPr>
        <p:spPr bwMode="auto">
          <a:xfrm>
            <a:off x="9056688" y="2730500"/>
            <a:ext cx="20637" cy="98425"/>
          </a:xfrm>
          <a:custGeom>
            <a:avLst/>
            <a:gdLst/>
            <a:ahLst/>
            <a:cxnLst>
              <a:cxn ang="0">
                <a:pos x="4" y="15"/>
              </a:cxn>
              <a:cxn ang="0">
                <a:pos x="2" y="24"/>
              </a:cxn>
              <a:cxn ang="0">
                <a:pos x="0" y="51"/>
              </a:cxn>
              <a:cxn ang="0">
                <a:pos x="0" y="85"/>
              </a:cxn>
              <a:cxn ang="0">
                <a:pos x="6" y="123"/>
              </a:cxn>
              <a:cxn ang="0">
                <a:pos x="9" y="108"/>
              </a:cxn>
              <a:cxn ang="0">
                <a:pos x="17" y="74"/>
              </a:cxn>
              <a:cxn ang="0">
                <a:pos x="23" y="32"/>
              </a:cxn>
              <a:cxn ang="0">
                <a:pos x="25" y="0"/>
              </a:cxn>
              <a:cxn ang="0">
                <a:pos x="4" y="15"/>
              </a:cxn>
              <a:cxn ang="0">
                <a:pos x="4" y="15"/>
              </a:cxn>
            </a:cxnLst>
            <a:rect l="0" t="0" r="r" b="b"/>
            <a:pathLst>
              <a:path w="25" h="123">
                <a:moveTo>
                  <a:pt x="4" y="15"/>
                </a:moveTo>
                <a:lnTo>
                  <a:pt x="2" y="24"/>
                </a:lnTo>
                <a:lnTo>
                  <a:pt x="0" y="51"/>
                </a:lnTo>
                <a:lnTo>
                  <a:pt x="0" y="85"/>
                </a:lnTo>
                <a:lnTo>
                  <a:pt x="6" y="123"/>
                </a:lnTo>
                <a:lnTo>
                  <a:pt x="9" y="108"/>
                </a:lnTo>
                <a:lnTo>
                  <a:pt x="17" y="74"/>
                </a:lnTo>
                <a:lnTo>
                  <a:pt x="23" y="32"/>
                </a:lnTo>
                <a:lnTo>
                  <a:pt x="25" y="0"/>
                </a:lnTo>
                <a:lnTo>
                  <a:pt x="4" y="15"/>
                </a:lnTo>
                <a:lnTo>
                  <a:pt x="4" y="15"/>
                </a:lnTo>
                <a:close/>
              </a:path>
            </a:pathLst>
          </a:custGeom>
          <a:solidFill>
            <a:srgbClr val="69A840"/>
          </a:solidFill>
          <a:ln w="9525">
            <a:noFill/>
            <a:round/>
            <a:headEnd/>
            <a:tailEnd/>
          </a:ln>
        </p:spPr>
        <p:txBody>
          <a:bodyPr/>
          <a:lstStyle/>
          <a:p>
            <a:endParaRPr lang="en-US"/>
          </a:p>
        </p:txBody>
      </p:sp>
      <p:sp>
        <p:nvSpPr>
          <p:cNvPr id="122906" name="Freeform 26"/>
          <p:cNvSpPr>
            <a:spLocks/>
          </p:cNvSpPr>
          <p:nvPr/>
        </p:nvSpPr>
        <p:spPr bwMode="auto">
          <a:xfrm>
            <a:off x="8939213" y="2559050"/>
            <a:ext cx="79375" cy="180975"/>
          </a:xfrm>
          <a:custGeom>
            <a:avLst/>
            <a:gdLst/>
            <a:ahLst/>
            <a:cxnLst>
              <a:cxn ang="0">
                <a:pos x="22" y="0"/>
              </a:cxn>
              <a:cxn ang="0">
                <a:pos x="20" y="13"/>
              </a:cxn>
              <a:cxn ang="0">
                <a:pos x="24" y="48"/>
              </a:cxn>
              <a:cxn ang="0">
                <a:pos x="32" y="89"/>
              </a:cxn>
              <a:cxn ang="0">
                <a:pos x="53" y="129"/>
              </a:cxn>
              <a:cxn ang="0">
                <a:pos x="70" y="131"/>
              </a:cxn>
              <a:cxn ang="0">
                <a:pos x="77" y="97"/>
              </a:cxn>
              <a:cxn ang="0">
                <a:pos x="79" y="55"/>
              </a:cxn>
              <a:cxn ang="0">
                <a:pos x="79" y="34"/>
              </a:cxn>
              <a:cxn ang="0">
                <a:pos x="85" y="49"/>
              </a:cxn>
              <a:cxn ang="0">
                <a:pos x="96" y="95"/>
              </a:cxn>
              <a:cxn ang="0">
                <a:pos x="98" y="156"/>
              </a:cxn>
              <a:cxn ang="0">
                <a:pos x="74" y="228"/>
              </a:cxn>
              <a:cxn ang="0">
                <a:pos x="64" y="217"/>
              </a:cxn>
              <a:cxn ang="0">
                <a:pos x="39" y="190"/>
              </a:cxn>
              <a:cxn ang="0">
                <a:pos x="15" y="150"/>
              </a:cxn>
              <a:cxn ang="0">
                <a:pos x="1" y="103"/>
              </a:cxn>
              <a:cxn ang="0">
                <a:pos x="0" y="59"/>
              </a:cxn>
              <a:cxn ang="0">
                <a:pos x="7" y="27"/>
              </a:cxn>
              <a:cxn ang="0">
                <a:pos x="17" y="6"/>
              </a:cxn>
              <a:cxn ang="0">
                <a:pos x="22" y="0"/>
              </a:cxn>
              <a:cxn ang="0">
                <a:pos x="22" y="0"/>
              </a:cxn>
            </a:cxnLst>
            <a:rect l="0" t="0" r="r" b="b"/>
            <a:pathLst>
              <a:path w="98" h="228">
                <a:moveTo>
                  <a:pt x="22" y="0"/>
                </a:moveTo>
                <a:lnTo>
                  <a:pt x="20" y="13"/>
                </a:lnTo>
                <a:lnTo>
                  <a:pt x="24" y="48"/>
                </a:lnTo>
                <a:lnTo>
                  <a:pt x="32" y="89"/>
                </a:lnTo>
                <a:lnTo>
                  <a:pt x="53" y="129"/>
                </a:lnTo>
                <a:lnTo>
                  <a:pt x="70" y="131"/>
                </a:lnTo>
                <a:lnTo>
                  <a:pt x="77" y="97"/>
                </a:lnTo>
                <a:lnTo>
                  <a:pt x="79" y="55"/>
                </a:lnTo>
                <a:lnTo>
                  <a:pt x="79" y="34"/>
                </a:lnTo>
                <a:lnTo>
                  <a:pt x="85" y="49"/>
                </a:lnTo>
                <a:lnTo>
                  <a:pt x="96" y="95"/>
                </a:lnTo>
                <a:lnTo>
                  <a:pt x="98" y="156"/>
                </a:lnTo>
                <a:lnTo>
                  <a:pt x="74" y="228"/>
                </a:lnTo>
                <a:lnTo>
                  <a:pt x="64" y="217"/>
                </a:lnTo>
                <a:lnTo>
                  <a:pt x="39" y="190"/>
                </a:lnTo>
                <a:lnTo>
                  <a:pt x="15" y="150"/>
                </a:lnTo>
                <a:lnTo>
                  <a:pt x="1" y="103"/>
                </a:lnTo>
                <a:lnTo>
                  <a:pt x="0" y="59"/>
                </a:lnTo>
                <a:lnTo>
                  <a:pt x="7" y="27"/>
                </a:lnTo>
                <a:lnTo>
                  <a:pt x="17" y="6"/>
                </a:lnTo>
                <a:lnTo>
                  <a:pt x="22" y="0"/>
                </a:lnTo>
                <a:lnTo>
                  <a:pt x="22" y="0"/>
                </a:lnTo>
                <a:close/>
              </a:path>
            </a:pathLst>
          </a:custGeom>
          <a:solidFill>
            <a:srgbClr val="216B21"/>
          </a:solidFill>
          <a:ln w="9525">
            <a:noFill/>
            <a:round/>
            <a:headEnd/>
            <a:tailEnd/>
          </a:ln>
        </p:spPr>
        <p:txBody>
          <a:bodyPr/>
          <a:lstStyle/>
          <a:p>
            <a:endParaRPr lang="en-US"/>
          </a:p>
        </p:txBody>
      </p:sp>
      <p:sp>
        <p:nvSpPr>
          <p:cNvPr id="122907" name="Freeform 27"/>
          <p:cNvSpPr>
            <a:spLocks/>
          </p:cNvSpPr>
          <p:nvPr/>
        </p:nvSpPr>
        <p:spPr bwMode="auto">
          <a:xfrm>
            <a:off x="8912225" y="3052763"/>
            <a:ext cx="158750" cy="271462"/>
          </a:xfrm>
          <a:custGeom>
            <a:avLst/>
            <a:gdLst/>
            <a:ahLst/>
            <a:cxnLst>
              <a:cxn ang="0">
                <a:pos x="0" y="0"/>
              </a:cxn>
              <a:cxn ang="0">
                <a:pos x="6" y="44"/>
              </a:cxn>
              <a:cxn ang="0">
                <a:pos x="33" y="149"/>
              </a:cxn>
              <a:cxn ang="0">
                <a:pos x="92" y="265"/>
              </a:cxn>
              <a:cxn ang="0">
                <a:pos x="200" y="343"/>
              </a:cxn>
              <a:cxn ang="0">
                <a:pos x="200" y="316"/>
              </a:cxn>
              <a:cxn ang="0">
                <a:pos x="196" y="253"/>
              </a:cxn>
              <a:cxn ang="0">
                <a:pos x="179" y="175"/>
              </a:cxn>
              <a:cxn ang="0">
                <a:pos x="139" y="105"/>
              </a:cxn>
              <a:cxn ang="0">
                <a:pos x="86" y="52"/>
              </a:cxn>
              <a:cxn ang="0">
                <a:pos x="42" y="21"/>
              </a:cxn>
              <a:cxn ang="0">
                <a:pos x="12" y="4"/>
              </a:cxn>
              <a:cxn ang="0">
                <a:pos x="0" y="0"/>
              </a:cxn>
              <a:cxn ang="0">
                <a:pos x="0" y="0"/>
              </a:cxn>
            </a:cxnLst>
            <a:rect l="0" t="0" r="r" b="b"/>
            <a:pathLst>
              <a:path w="200" h="343">
                <a:moveTo>
                  <a:pt x="0" y="0"/>
                </a:moveTo>
                <a:lnTo>
                  <a:pt x="6" y="44"/>
                </a:lnTo>
                <a:lnTo>
                  <a:pt x="33" y="149"/>
                </a:lnTo>
                <a:lnTo>
                  <a:pt x="92" y="265"/>
                </a:lnTo>
                <a:lnTo>
                  <a:pt x="200" y="343"/>
                </a:lnTo>
                <a:lnTo>
                  <a:pt x="200" y="316"/>
                </a:lnTo>
                <a:lnTo>
                  <a:pt x="196" y="253"/>
                </a:lnTo>
                <a:lnTo>
                  <a:pt x="179" y="175"/>
                </a:lnTo>
                <a:lnTo>
                  <a:pt x="139" y="105"/>
                </a:lnTo>
                <a:lnTo>
                  <a:pt x="86" y="52"/>
                </a:lnTo>
                <a:lnTo>
                  <a:pt x="42" y="21"/>
                </a:lnTo>
                <a:lnTo>
                  <a:pt x="12" y="4"/>
                </a:lnTo>
                <a:lnTo>
                  <a:pt x="0" y="0"/>
                </a:lnTo>
                <a:lnTo>
                  <a:pt x="0" y="0"/>
                </a:lnTo>
                <a:close/>
              </a:path>
            </a:pathLst>
          </a:custGeom>
          <a:solidFill>
            <a:srgbClr val="368736"/>
          </a:solidFill>
          <a:ln w="9525">
            <a:noFill/>
            <a:round/>
            <a:headEnd/>
            <a:tailEnd/>
          </a:ln>
        </p:spPr>
        <p:txBody>
          <a:bodyPr/>
          <a:lstStyle/>
          <a:p>
            <a:endParaRPr lang="en-US"/>
          </a:p>
        </p:txBody>
      </p:sp>
      <p:sp>
        <p:nvSpPr>
          <p:cNvPr id="122908" name="Freeform 28"/>
          <p:cNvSpPr>
            <a:spLocks/>
          </p:cNvSpPr>
          <p:nvPr/>
        </p:nvSpPr>
        <p:spPr bwMode="auto">
          <a:xfrm>
            <a:off x="9121775" y="3128963"/>
            <a:ext cx="138113" cy="142875"/>
          </a:xfrm>
          <a:custGeom>
            <a:avLst/>
            <a:gdLst/>
            <a:ahLst/>
            <a:cxnLst>
              <a:cxn ang="0">
                <a:pos x="89" y="0"/>
              </a:cxn>
              <a:cxn ang="0">
                <a:pos x="83" y="9"/>
              </a:cxn>
              <a:cxn ang="0">
                <a:pos x="72" y="34"/>
              </a:cxn>
              <a:cxn ang="0">
                <a:pos x="58" y="66"/>
              </a:cxn>
              <a:cxn ang="0">
                <a:pos x="53" y="98"/>
              </a:cxn>
              <a:cxn ang="0">
                <a:pos x="68" y="98"/>
              </a:cxn>
              <a:cxn ang="0">
                <a:pos x="110" y="68"/>
              </a:cxn>
              <a:cxn ang="0">
                <a:pos x="152" y="28"/>
              </a:cxn>
              <a:cxn ang="0">
                <a:pos x="172" y="11"/>
              </a:cxn>
              <a:cxn ang="0">
                <a:pos x="157" y="38"/>
              </a:cxn>
              <a:cxn ang="0">
                <a:pos x="121" y="98"/>
              </a:cxn>
              <a:cxn ang="0">
                <a:pos x="66" y="157"/>
              </a:cxn>
              <a:cxn ang="0">
                <a:pos x="0" y="180"/>
              </a:cxn>
              <a:cxn ang="0">
                <a:pos x="0" y="72"/>
              </a:cxn>
              <a:cxn ang="0">
                <a:pos x="89" y="0"/>
              </a:cxn>
              <a:cxn ang="0">
                <a:pos x="89" y="0"/>
              </a:cxn>
            </a:cxnLst>
            <a:rect l="0" t="0" r="r" b="b"/>
            <a:pathLst>
              <a:path w="172" h="180">
                <a:moveTo>
                  <a:pt x="89" y="0"/>
                </a:moveTo>
                <a:lnTo>
                  <a:pt x="83" y="9"/>
                </a:lnTo>
                <a:lnTo>
                  <a:pt x="72" y="34"/>
                </a:lnTo>
                <a:lnTo>
                  <a:pt x="58" y="66"/>
                </a:lnTo>
                <a:lnTo>
                  <a:pt x="53" y="98"/>
                </a:lnTo>
                <a:lnTo>
                  <a:pt x="68" y="98"/>
                </a:lnTo>
                <a:lnTo>
                  <a:pt x="110" y="68"/>
                </a:lnTo>
                <a:lnTo>
                  <a:pt x="152" y="28"/>
                </a:lnTo>
                <a:lnTo>
                  <a:pt x="172" y="11"/>
                </a:lnTo>
                <a:lnTo>
                  <a:pt x="157" y="38"/>
                </a:lnTo>
                <a:lnTo>
                  <a:pt x="121" y="98"/>
                </a:lnTo>
                <a:lnTo>
                  <a:pt x="66" y="157"/>
                </a:lnTo>
                <a:lnTo>
                  <a:pt x="0" y="180"/>
                </a:lnTo>
                <a:lnTo>
                  <a:pt x="0" y="72"/>
                </a:lnTo>
                <a:lnTo>
                  <a:pt x="89" y="0"/>
                </a:lnTo>
                <a:lnTo>
                  <a:pt x="89" y="0"/>
                </a:lnTo>
                <a:close/>
              </a:path>
            </a:pathLst>
          </a:custGeom>
          <a:solidFill>
            <a:srgbClr val="216B21"/>
          </a:solidFill>
          <a:ln w="9525">
            <a:noFill/>
            <a:round/>
            <a:headEnd/>
            <a:tailEnd/>
          </a:ln>
        </p:spPr>
        <p:txBody>
          <a:bodyPr/>
          <a:lstStyle/>
          <a:p>
            <a:endParaRPr lang="en-US"/>
          </a:p>
        </p:txBody>
      </p:sp>
      <p:sp>
        <p:nvSpPr>
          <p:cNvPr id="122909" name="Freeform 29"/>
          <p:cNvSpPr>
            <a:spLocks/>
          </p:cNvSpPr>
          <p:nvPr/>
        </p:nvSpPr>
        <p:spPr bwMode="auto">
          <a:xfrm>
            <a:off x="9193213" y="3073400"/>
            <a:ext cx="77787" cy="106363"/>
          </a:xfrm>
          <a:custGeom>
            <a:avLst/>
            <a:gdLst/>
            <a:ahLst/>
            <a:cxnLst>
              <a:cxn ang="0">
                <a:pos x="64" y="17"/>
              </a:cxn>
              <a:cxn ang="0">
                <a:pos x="57" y="25"/>
              </a:cxn>
              <a:cxn ang="0">
                <a:pos x="42" y="48"/>
              </a:cxn>
              <a:cxn ang="0">
                <a:pos x="21" y="80"/>
              </a:cxn>
              <a:cxn ang="0">
                <a:pos x="0" y="120"/>
              </a:cxn>
              <a:cxn ang="0">
                <a:pos x="0" y="135"/>
              </a:cxn>
              <a:cxn ang="0">
                <a:pos x="28" y="118"/>
              </a:cxn>
              <a:cxn ang="0">
                <a:pos x="64" y="84"/>
              </a:cxn>
              <a:cxn ang="0">
                <a:pos x="93" y="57"/>
              </a:cxn>
              <a:cxn ang="0">
                <a:pos x="99" y="38"/>
              </a:cxn>
              <a:cxn ang="0">
                <a:pos x="99" y="19"/>
              </a:cxn>
              <a:cxn ang="0">
                <a:pos x="97" y="6"/>
              </a:cxn>
              <a:cxn ang="0">
                <a:pos x="95" y="0"/>
              </a:cxn>
              <a:cxn ang="0">
                <a:pos x="64" y="17"/>
              </a:cxn>
              <a:cxn ang="0">
                <a:pos x="64" y="17"/>
              </a:cxn>
            </a:cxnLst>
            <a:rect l="0" t="0" r="r" b="b"/>
            <a:pathLst>
              <a:path w="99" h="135">
                <a:moveTo>
                  <a:pt x="64" y="17"/>
                </a:moveTo>
                <a:lnTo>
                  <a:pt x="57" y="25"/>
                </a:lnTo>
                <a:lnTo>
                  <a:pt x="42" y="48"/>
                </a:lnTo>
                <a:lnTo>
                  <a:pt x="21" y="80"/>
                </a:lnTo>
                <a:lnTo>
                  <a:pt x="0" y="120"/>
                </a:lnTo>
                <a:lnTo>
                  <a:pt x="0" y="135"/>
                </a:lnTo>
                <a:lnTo>
                  <a:pt x="28" y="118"/>
                </a:lnTo>
                <a:lnTo>
                  <a:pt x="64" y="84"/>
                </a:lnTo>
                <a:lnTo>
                  <a:pt x="93" y="57"/>
                </a:lnTo>
                <a:lnTo>
                  <a:pt x="99" y="38"/>
                </a:lnTo>
                <a:lnTo>
                  <a:pt x="99" y="19"/>
                </a:lnTo>
                <a:lnTo>
                  <a:pt x="97" y="6"/>
                </a:lnTo>
                <a:lnTo>
                  <a:pt x="95" y="0"/>
                </a:lnTo>
                <a:lnTo>
                  <a:pt x="64" y="17"/>
                </a:lnTo>
                <a:lnTo>
                  <a:pt x="64" y="17"/>
                </a:lnTo>
                <a:close/>
              </a:path>
            </a:pathLst>
          </a:custGeom>
          <a:solidFill>
            <a:srgbClr val="69A840"/>
          </a:solidFill>
          <a:ln w="9525">
            <a:noFill/>
            <a:round/>
            <a:headEnd/>
            <a:tailEnd/>
          </a:ln>
        </p:spPr>
        <p:txBody>
          <a:bodyPr/>
          <a:lstStyle/>
          <a:p>
            <a:endParaRPr lang="en-US"/>
          </a:p>
        </p:txBody>
      </p:sp>
      <p:sp>
        <p:nvSpPr>
          <p:cNvPr id="122910" name="Freeform 30"/>
          <p:cNvSpPr>
            <a:spLocks/>
          </p:cNvSpPr>
          <p:nvPr/>
        </p:nvSpPr>
        <p:spPr bwMode="auto">
          <a:xfrm>
            <a:off x="8829675" y="3521075"/>
            <a:ext cx="481013" cy="500063"/>
          </a:xfrm>
          <a:custGeom>
            <a:avLst/>
            <a:gdLst/>
            <a:ahLst/>
            <a:cxnLst>
              <a:cxn ang="0">
                <a:pos x="87" y="471"/>
              </a:cxn>
              <a:cxn ang="0">
                <a:pos x="72" y="439"/>
              </a:cxn>
              <a:cxn ang="0">
                <a:pos x="42" y="357"/>
              </a:cxn>
              <a:cxn ang="0">
                <a:pos x="11" y="256"/>
              </a:cxn>
              <a:cxn ang="0">
                <a:pos x="0" y="163"/>
              </a:cxn>
              <a:cxn ang="0">
                <a:pos x="9" y="93"/>
              </a:cxn>
              <a:cxn ang="0">
                <a:pos x="28" y="42"/>
              </a:cxn>
              <a:cxn ang="0">
                <a:pos x="49" y="11"/>
              </a:cxn>
              <a:cxn ang="0">
                <a:pos x="68" y="9"/>
              </a:cxn>
              <a:cxn ang="0">
                <a:pos x="87" y="49"/>
              </a:cxn>
              <a:cxn ang="0">
                <a:pos x="110" y="133"/>
              </a:cxn>
              <a:cxn ang="0">
                <a:pos x="139" y="228"/>
              </a:cxn>
              <a:cxn ang="0">
                <a:pos x="178" y="302"/>
              </a:cxn>
              <a:cxn ang="0">
                <a:pos x="190" y="260"/>
              </a:cxn>
              <a:cxn ang="0">
                <a:pos x="228" y="167"/>
              </a:cxn>
              <a:cxn ang="0">
                <a:pos x="272" y="68"/>
              </a:cxn>
              <a:cxn ang="0">
                <a:pos x="319" y="9"/>
              </a:cxn>
              <a:cxn ang="0">
                <a:pos x="342" y="0"/>
              </a:cxn>
              <a:cxn ang="0">
                <a:pos x="334" y="21"/>
              </a:cxn>
              <a:cxn ang="0">
                <a:pos x="315" y="74"/>
              </a:cxn>
              <a:cxn ang="0">
                <a:pos x="302" y="156"/>
              </a:cxn>
              <a:cxn ang="0">
                <a:pos x="300" y="243"/>
              </a:cxn>
              <a:cxn ang="0">
                <a:pos x="300" y="313"/>
              </a:cxn>
              <a:cxn ang="0">
                <a:pos x="300" y="361"/>
              </a:cxn>
              <a:cxn ang="0">
                <a:pos x="302" y="380"/>
              </a:cxn>
              <a:cxn ang="0">
                <a:pos x="317" y="349"/>
              </a:cxn>
              <a:cxn ang="0">
                <a:pos x="359" y="285"/>
              </a:cxn>
              <a:cxn ang="0">
                <a:pos x="412" y="213"/>
              </a:cxn>
              <a:cxn ang="0">
                <a:pos x="467" y="163"/>
              </a:cxn>
              <a:cxn ang="0">
                <a:pos x="511" y="142"/>
              </a:cxn>
              <a:cxn ang="0">
                <a:pos x="541" y="133"/>
              </a:cxn>
              <a:cxn ang="0">
                <a:pos x="560" y="129"/>
              </a:cxn>
              <a:cxn ang="0">
                <a:pos x="568" y="129"/>
              </a:cxn>
              <a:cxn ang="0">
                <a:pos x="560" y="161"/>
              </a:cxn>
              <a:cxn ang="0">
                <a:pos x="543" y="235"/>
              </a:cxn>
              <a:cxn ang="0">
                <a:pos x="513" y="321"/>
              </a:cxn>
              <a:cxn ang="0">
                <a:pos x="475" y="384"/>
              </a:cxn>
              <a:cxn ang="0">
                <a:pos x="488" y="378"/>
              </a:cxn>
              <a:cxn ang="0">
                <a:pos x="522" y="359"/>
              </a:cxn>
              <a:cxn ang="0">
                <a:pos x="562" y="336"/>
              </a:cxn>
              <a:cxn ang="0">
                <a:pos x="595" y="315"/>
              </a:cxn>
              <a:cxn ang="0">
                <a:pos x="606" y="327"/>
              </a:cxn>
              <a:cxn ang="0">
                <a:pos x="593" y="386"/>
              </a:cxn>
              <a:cxn ang="0">
                <a:pos x="557" y="464"/>
              </a:cxn>
              <a:cxn ang="0">
                <a:pos x="503" y="530"/>
              </a:cxn>
              <a:cxn ang="0">
                <a:pos x="427" y="574"/>
              </a:cxn>
              <a:cxn ang="0">
                <a:pos x="344" y="606"/>
              </a:cxn>
              <a:cxn ang="0">
                <a:pos x="277" y="623"/>
              </a:cxn>
              <a:cxn ang="0">
                <a:pos x="251" y="631"/>
              </a:cxn>
              <a:cxn ang="0">
                <a:pos x="87" y="471"/>
              </a:cxn>
              <a:cxn ang="0">
                <a:pos x="87" y="471"/>
              </a:cxn>
            </a:cxnLst>
            <a:rect l="0" t="0" r="r" b="b"/>
            <a:pathLst>
              <a:path w="606" h="631">
                <a:moveTo>
                  <a:pt x="87" y="471"/>
                </a:moveTo>
                <a:lnTo>
                  <a:pt x="72" y="439"/>
                </a:lnTo>
                <a:lnTo>
                  <a:pt x="42" y="357"/>
                </a:lnTo>
                <a:lnTo>
                  <a:pt x="11" y="256"/>
                </a:lnTo>
                <a:lnTo>
                  <a:pt x="0" y="163"/>
                </a:lnTo>
                <a:lnTo>
                  <a:pt x="9" y="93"/>
                </a:lnTo>
                <a:lnTo>
                  <a:pt x="28" y="42"/>
                </a:lnTo>
                <a:lnTo>
                  <a:pt x="49" y="11"/>
                </a:lnTo>
                <a:lnTo>
                  <a:pt x="68" y="9"/>
                </a:lnTo>
                <a:lnTo>
                  <a:pt x="87" y="49"/>
                </a:lnTo>
                <a:lnTo>
                  <a:pt x="110" y="133"/>
                </a:lnTo>
                <a:lnTo>
                  <a:pt x="139" y="228"/>
                </a:lnTo>
                <a:lnTo>
                  <a:pt x="178" y="302"/>
                </a:lnTo>
                <a:lnTo>
                  <a:pt x="190" y="260"/>
                </a:lnTo>
                <a:lnTo>
                  <a:pt x="228" y="167"/>
                </a:lnTo>
                <a:lnTo>
                  <a:pt x="272" y="68"/>
                </a:lnTo>
                <a:lnTo>
                  <a:pt x="319" y="9"/>
                </a:lnTo>
                <a:lnTo>
                  <a:pt x="342" y="0"/>
                </a:lnTo>
                <a:lnTo>
                  <a:pt x="334" y="21"/>
                </a:lnTo>
                <a:lnTo>
                  <a:pt x="315" y="74"/>
                </a:lnTo>
                <a:lnTo>
                  <a:pt x="302" y="156"/>
                </a:lnTo>
                <a:lnTo>
                  <a:pt x="300" y="243"/>
                </a:lnTo>
                <a:lnTo>
                  <a:pt x="300" y="313"/>
                </a:lnTo>
                <a:lnTo>
                  <a:pt x="300" y="361"/>
                </a:lnTo>
                <a:lnTo>
                  <a:pt x="302" y="380"/>
                </a:lnTo>
                <a:lnTo>
                  <a:pt x="317" y="349"/>
                </a:lnTo>
                <a:lnTo>
                  <a:pt x="359" y="285"/>
                </a:lnTo>
                <a:lnTo>
                  <a:pt x="412" y="213"/>
                </a:lnTo>
                <a:lnTo>
                  <a:pt x="467" y="163"/>
                </a:lnTo>
                <a:lnTo>
                  <a:pt x="511" y="142"/>
                </a:lnTo>
                <a:lnTo>
                  <a:pt x="541" y="133"/>
                </a:lnTo>
                <a:lnTo>
                  <a:pt x="560" y="129"/>
                </a:lnTo>
                <a:lnTo>
                  <a:pt x="568" y="129"/>
                </a:lnTo>
                <a:lnTo>
                  <a:pt x="560" y="161"/>
                </a:lnTo>
                <a:lnTo>
                  <a:pt x="543" y="235"/>
                </a:lnTo>
                <a:lnTo>
                  <a:pt x="513" y="321"/>
                </a:lnTo>
                <a:lnTo>
                  <a:pt x="475" y="384"/>
                </a:lnTo>
                <a:lnTo>
                  <a:pt x="488" y="378"/>
                </a:lnTo>
                <a:lnTo>
                  <a:pt x="522" y="359"/>
                </a:lnTo>
                <a:lnTo>
                  <a:pt x="562" y="336"/>
                </a:lnTo>
                <a:lnTo>
                  <a:pt x="595" y="315"/>
                </a:lnTo>
                <a:lnTo>
                  <a:pt x="606" y="327"/>
                </a:lnTo>
                <a:lnTo>
                  <a:pt x="593" y="386"/>
                </a:lnTo>
                <a:lnTo>
                  <a:pt x="557" y="464"/>
                </a:lnTo>
                <a:lnTo>
                  <a:pt x="503" y="530"/>
                </a:lnTo>
                <a:lnTo>
                  <a:pt x="427" y="574"/>
                </a:lnTo>
                <a:lnTo>
                  <a:pt x="344" y="606"/>
                </a:lnTo>
                <a:lnTo>
                  <a:pt x="277" y="623"/>
                </a:lnTo>
                <a:lnTo>
                  <a:pt x="251" y="631"/>
                </a:lnTo>
                <a:lnTo>
                  <a:pt x="87" y="471"/>
                </a:lnTo>
                <a:lnTo>
                  <a:pt x="87" y="471"/>
                </a:lnTo>
                <a:close/>
              </a:path>
            </a:pathLst>
          </a:custGeom>
          <a:solidFill>
            <a:srgbClr val="368736"/>
          </a:solidFill>
          <a:ln w="9525">
            <a:noFill/>
            <a:round/>
            <a:headEnd/>
            <a:tailEnd/>
          </a:ln>
        </p:spPr>
        <p:txBody>
          <a:bodyPr/>
          <a:lstStyle/>
          <a:p>
            <a:endParaRPr lang="en-US"/>
          </a:p>
        </p:txBody>
      </p:sp>
      <p:sp>
        <p:nvSpPr>
          <p:cNvPr id="122911" name="Freeform 31"/>
          <p:cNvSpPr>
            <a:spLocks/>
          </p:cNvSpPr>
          <p:nvPr/>
        </p:nvSpPr>
        <p:spPr bwMode="auto">
          <a:xfrm>
            <a:off x="9026525" y="2714625"/>
            <a:ext cx="77788" cy="234950"/>
          </a:xfrm>
          <a:custGeom>
            <a:avLst/>
            <a:gdLst/>
            <a:ahLst/>
            <a:cxnLst>
              <a:cxn ang="0">
                <a:pos x="21" y="72"/>
              </a:cxn>
              <a:cxn ang="0">
                <a:pos x="21" y="89"/>
              </a:cxn>
              <a:cxn ang="0">
                <a:pos x="26" y="129"/>
              </a:cxn>
              <a:cxn ang="0">
                <a:pos x="34" y="173"/>
              </a:cxn>
              <a:cxn ang="0">
                <a:pos x="47" y="195"/>
              </a:cxn>
              <a:cxn ang="0">
                <a:pos x="51" y="178"/>
              </a:cxn>
              <a:cxn ang="0">
                <a:pos x="61" y="140"/>
              </a:cxn>
              <a:cxn ang="0">
                <a:pos x="68" y="80"/>
              </a:cxn>
              <a:cxn ang="0">
                <a:pos x="68" y="9"/>
              </a:cxn>
              <a:cxn ang="0">
                <a:pos x="89" y="0"/>
              </a:cxn>
              <a:cxn ang="0">
                <a:pos x="93" y="30"/>
              </a:cxn>
              <a:cxn ang="0">
                <a:pos x="97" y="108"/>
              </a:cxn>
              <a:cxn ang="0">
                <a:pos x="87" y="203"/>
              </a:cxn>
              <a:cxn ang="0">
                <a:pos x="53" y="294"/>
              </a:cxn>
              <a:cxn ang="0">
                <a:pos x="2" y="178"/>
              </a:cxn>
              <a:cxn ang="0">
                <a:pos x="2" y="173"/>
              </a:cxn>
              <a:cxn ang="0">
                <a:pos x="0" y="154"/>
              </a:cxn>
              <a:cxn ang="0">
                <a:pos x="0" y="133"/>
              </a:cxn>
              <a:cxn ang="0">
                <a:pos x="4" y="110"/>
              </a:cxn>
              <a:cxn ang="0">
                <a:pos x="9" y="93"/>
              </a:cxn>
              <a:cxn ang="0">
                <a:pos x="15" y="80"/>
              </a:cxn>
              <a:cxn ang="0">
                <a:pos x="19" y="74"/>
              </a:cxn>
              <a:cxn ang="0">
                <a:pos x="21" y="72"/>
              </a:cxn>
              <a:cxn ang="0">
                <a:pos x="21" y="72"/>
              </a:cxn>
            </a:cxnLst>
            <a:rect l="0" t="0" r="r" b="b"/>
            <a:pathLst>
              <a:path w="97" h="294">
                <a:moveTo>
                  <a:pt x="21" y="72"/>
                </a:moveTo>
                <a:lnTo>
                  <a:pt x="21" y="89"/>
                </a:lnTo>
                <a:lnTo>
                  <a:pt x="26" y="129"/>
                </a:lnTo>
                <a:lnTo>
                  <a:pt x="34" y="173"/>
                </a:lnTo>
                <a:lnTo>
                  <a:pt x="47" y="195"/>
                </a:lnTo>
                <a:lnTo>
                  <a:pt x="51" y="178"/>
                </a:lnTo>
                <a:lnTo>
                  <a:pt x="61" y="140"/>
                </a:lnTo>
                <a:lnTo>
                  <a:pt x="68" y="80"/>
                </a:lnTo>
                <a:lnTo>
                  <a:pt x="68" y="9"/>
                </a:lnTo>
                <a:lnTo>
                  <a:pt x="89" y="0"/>
                </a:lnTo>
                <a:lnTo>
                  <a:pt x="93" y="30"/>
                </a:lnTo>
                <a:lnTo>
                  <a:pt x="97" y="108"/>
                </a:lnTo>
                <a:lnTo>
                  <a:pt x="87" y="203"/>
                </a:lnTo>
                <a:lnTo>
                  <a:pt x="53" y="294"/>
                </a:lnTo>
                <a:lnTo>
                  <a:pt x="2" y="178"/>
                </a:lnTo>
                <a:lnTo>
                  <a:pt x="2" y="173"/>
                </a:lnTo>
                <a:lnTo>
                  <a:pt x="0" y="154"/>
                </a:lnTo>
                <a:lnTo>
                  <a:pt x="0" y="133"/>
                </a:lnTo>
                <a:lnTo>
                  <a:pt x="4" y="110"/>
                </a:lnTo>
                <a:lnTo>
                  <a:pt x="9" y="93"/>
                </a:lnTo>
                <a:lnTo>
                  <a:pt x="15" y="80"/>
                </a:lnTo>
                <a:lnTo>
                  <a:pt x="19" y="74"/>
                </a:lnTo>
                <a:lnTo>
                  <a:pt x="21" y="72"/>
                </a:lnTo>
                <a:lnTo>
                  <a:pt x="21" y="72"/>
                </a:lnTo>
                <a:close/>
              </a:path>
            </a:pathLst>
          </a:custGeom>
          <a:solidFill>
            <a:srgbClr val="216B21"/>
          </a:solidFill>
          <a:ln w="9525">
            <a:noFill/>
            <a:round/>
            <a:headEnd/>
            <a:tailEnd/>
          </a:ln>
        </p:spPr>
        <p:txBody>
          <a:bodyPr/>
          <a:lstStyle/>
          <a:p>
            <a:endParaRPr lang="en-US"/>
          </a:p>
        </p:txBody>
      </p:sp>
      <p:sp>
        <p:nvSpPr>
          <p:cNvPr id="122912" name="Freeform 32"/>
          <p:cNvSpPr>
            <a:spLocks/>
          </p:cNvSpPr>
          <p:nvPr/>
        </p:nvSpPr>
        <p:spPr bwMode="auto">
          <a:xfrm>
            <a:off x="7543800" y="3416300"/>
            <a:ext cx="106363" cy="176213"/>
          </a:xfrm>
          <a:custGeom>
            <a:avLst/>
            <a:gdLst/>
            <a:ahLst/>
            <a:cxnLst>
              <a:cxn ang="0">
                <a:pos x="7" y="197"/>
              </a:cxn>
              <a:cxn ang="0">
                <a:pos x="3" y="182"/>
              </a:cxn>
              <a:cxn ang="0">
                <a:pos x="0" y="146"/>
              </a:cxn>
              <a:cxn ang="0">
                <a:pos x="5" y="100"/>
              </a:cxn>
              <a:cxn ang="0">
                <a:pos x="34" y="53"/>
              </a:cxn>
              <a:cxn ang="0">
                <a:pos x="70" y="20"/>
              </a:cxn>
              <a:cxn ang="0">
                <a:pos x="102" y="5"/>
              </a:cxn>
              <a:cxn ang="0">
                <a:pos x="123" y="0"/>
              </a:cxn>
              <a:cxn ang="0">
                <a:pos x="133" y="0"/>
              </a:cxn>
              <a:cxn ang="0">
                <a:pos x="127" y="19"/>
              </a:cxn>
              <a:cxn ang="0">
                <a:pos x="116" y="68"/>
              </a:cxn>
              <a:cxn ang="0">
                <a:pos x="98" y="123"/>
              </a:cxn>
              <a:cxn ang="0">
                <a:pos x="76" y="165"/>
              </a:cxn>
              <a:cxn ang="0">
                <a:pos x="51" y="188"/>
              </a:cxn>
              <a:cxn ang="0">
                <a:pos x="30" y="205"/>
              </a:cxn>
              <a:cxn ang="0">
                <a:pos x="17" y="214"/>
              </a:cxn>
              <a:cxn ang="0">
                <a:pos x="11" y="220"/>
              </a:cxn>
              <a:cxn ang="0">
                <a:pos x="7" y="197"/>
              </a:cxn>
              <a:cxn ang="0">
                <a:pos x="7" y="197"/>
              </a:cxn>
            </a:cxnLst>
            <a:rect l="0" t="0" r="r" b="b"/>
            <a:pathLst>
              <a:path w="133" h="220">
                <a:moveTo>
                  <a:pt x="7" y="197"/>
                </a:moveTo>
                <a:lnTo>
                  <a:pt x="3" y="182"/>
                </a:lnTo>
                <a:lnTo>
                  <a:pt x="0" y="146"/>
                </a:lnTo>
                <a:lnTo>
                  <a:pt x="5" y="100"/>
                </a:lnTo>
                <a:lnTo>
                  <a:pt x="34" y="53"/>
                </a:lnTo>
                <a:lnTo>
                  <a:pt x="70" y="20"/>
                </a:lnTo>
                <a:lnTo>
                  <a:pt x="102" y="5"/>
                </a:lnTo>
                <a:lnTo>
                  <a:pt x="123" y="0"/>
                </a:lnTo>
                <a:lnTo>
                  <a:pt x="133" y="0"/>
                </a:lnTo>
                <a:lnTo>
                  <a:pt x="127" y="19"/>
                </a:lnTo>
                <a:lnTo>
                  <a:pt x="116" y="68"/>
                </a:lnTo>
                <a:lnTo>
                  <a:pt x="98" y="123"/>
                </a:lnTo>
                <a:lnTo>
                  <a:pt x="76" y="165"/>
                </a:lnTo>
                <a:lnTo>
                  <a:pt x="51" y="188"/>
                </a:lnTo>
                <a:lnTo>
                  <a:pt x="30" y="205"/>
                </a:lnTo>
                <a:lnTo>
                  <a:pt x="17" y="214"/>
                </a:lnTo>
                <a:lnTo>
                  <a:pt x="11" y="220"/>
                </a:lnTo>
                <a:lnTo>
                  <a:pt x="7" y="197"/>
                </a:lnTo>
                <a:lnTo>
                  <a:pt x="7" y="197"/>
                </a:lnTo>
                <a:close/>
              </a:path>
            </a:pathLst>
          </a:custGeom>
          <a:solidFill>
            <a:srgbClr val="368736"/>
          </a:solidFill>
          <a:ln w="9525">
            <a:noFill/>
            <a:round/>
            <a:headEnd/>
            <a:tailEnd/>
          </a:ln>
        </p:spPr>
        <p:txBody>
          <a:bodyPr/>
          <a:lstStyle/>
          <a:p>
            <a:endParaRPr lang="en-US"/>
          </a:p>
        </p:txBody>
      </p:sp>
      <p:sp>
        <p:nvSpPr>
          <p:cNvPr id="122913" name="Freeform 33"/>
          <p:cNvSpPr>
            <a:spLocks/>
          </p:cNvSpPr>
          <p:nvPr/>
        </p:nvSpPr>
        <p:spPr bwMode="auto">
          <a:xfrm>
            <a:off x="8845550" y="3535363"/>
            <a:ext cx="242888" cy="423862"/>
          </a:xfrm>
          <a:custGeom>
            <a:avLst/>
            <a:gdLst/>
            <a:ahLst/>
            <a:cxnLst>
              <a:cxn ang="0">
                <a:pos x="26" y="0"/>
              </a:cxn>
              <a:cxn ang="0">
                <a:pos x="21" y="45"/>
              </a:cxn>
              <a:cxn ang="0">
                <a:pos x="26" y="161"/>
              </a:cxn>
              <a:cxn ang="0">
                <a:pos x="81" y="313"/>
              </a:cxn>
              <a:cxn ang="0">
                <a:pos x="218" y="467"/>
              </a:cxn>
              <a:cxn ang="0">
                <a:pos x="220" y="412"/>
              </a:cxn>
              <a:cxn ang="0">
                <a:pos x="230" y="283"/>
              </a:cxn>
              <a:cxn ang="0">
                <a:pos x="254" y="131"/>
              </a:cxn>
              <a:cxn ang="0">
                <a:pos x="306" y="5"/>
              </a:cxn>
              <a:cxn ang="0">
                <a:pos x="294" y="61"/>
              </a:cxn>
              <a:cxn ang="0">
                <a:pos x="272" y="194"/>
              </a:cxn>
              <a:cxn ang="0">
                <a:pos x="258" y="353"/>
              </a:cxn>
              <a:cxn ang="0">
                <a:pos x="272" y="486"/>
              </a:cxn>
              <a:cxn ang="0">
                <a:pos x="254" y="534"/>
              </a:cxn>
              <a:cxn ang="0">
                <a:pos x="171" y="494"/>
              </a:cxn>
              <a:cxn ang="0">
                <a:pos x="72" y="393"/>
              </a:cxn>
              <a:cxn ang="0">
                <a:pos x="13" y="251"/>
              </a:cxn>
              <a:cxn ang="0">
                <a:pos x="0" y="127"/>
              </a:cxn>
              <a:cxn ang="0">
                <a:pos x="5" y="49"/>
              </a:cxn>
              <a:cxn ang="0">
                <a:pos x="19" y="9"/>
              </a:cxn>
              <a:cxn ang="0">
                <a:pos x="26" y="0"/>
              </a:cxn>
              <a:cxn ang="0">
                <a:pos x="26" y="0"/>
              </a:cxn>
            </a:cxnLst>
            <a:rect l="0" t="0" r="r" b="b"/>
            <a:pathLst>
              <a:path w="306" h="534">
                <a:moveTo>
                  <a:pt x="26" y="0"/>
                </a:moveTo>
                <a:lnTo>
                  <a:pt x="21" y="45"/>
                </a:lnTo>
                <a:lnTo>
                  <a:pt x="26" y="161"/>
                </a:lnTo>
                <a:lnTo>
                  <a:pt x="81" y="313"/>
                </a:lnTo>
                <a:lnTo>
                  <a:pt x="218" y="467"/>
                </a:lnTo>
                <a:lnTo>
                  <a:pt x="220" y="412"/>
                </a:lnTo>
                <a:lnTo>
                  <a:pt x="230" y="283"/>
                </a:lnTo>
                <a:lnTo>
                  <a:pt x="254" y="131"/>
                </a:lnTo>
                <a:lnTo>
                  <a:pt x="306" y="5"/>
                </a:lnTo>
                <a:lnTo>
                  <a:pt x="294" y="61"/>
                </a:lnTo>
                <a:lnTo>
                  <a:pt x="272" y="194"/>
                </a:lnTo>
                <a:lnTo>
                  <a:pt x="258" y="353"/>
                </a:lnTo>
                <a:lnTo>
                  <a:pt x="272" y="486"/>
                </a:lnTo>
                <a:lnTo>
                  <a:pt x="254" y="534"/>
                </a:lnTo>
                <a:lnTo>
                  <a:pt x="171" y="494"/>
                </a:lnTo>
                <a:lnTo>
                  <a:pt x="72" y="393"/>
                </a:lnTo>
                <a:lnTo>
                  <a:pt x="13" y="251"/>
                </a:lnTo>
                <a:lnTo>
                  <a:pt x="0" y="127"/>
                </a:lnTo>
                <a:lnTo>
                  <a:pt x="5" y="49"/>
                </a:lnTo>
                <a:lnTo>
                  <a:pt x="19" y="9"/>
                </a:lnTo>
                <a:lnTo>
                  <a:pt x="26" y="0"/>
                </a:lnTo>
                <a:lnTo>
                  <a:pt x="26" y="0"/>
                </a:lnTo>
                <a:close/>
              </a:path>
            </a:pathLst>
          </a:custGeom>
          <a:solidFill>
            <a:srgbClr val="599E29"/>
          </a:solidFill>
          <a:ln w="9525">
            <a:noFill/>
            <a:round/>
            <a:headEnd/>
            <a:tailEnd/>
          </a:ln>
        </p:spPr>
        <p:txBody>
          <a:bodyPr/>
          <a:lstStyle/>
          <a:p>
            <a:endParaRPr lang="en-US"/>
          </a:p>
        </p:txBody>
      </p:sp>
      <p:sp>
        <p:nvSpPr>
          <p:cNvPr id="122914" name="Freeform 34"/>
          <p:cNvSpPr>
            <a:spLocks/>
          </p:cNvSpPr>
          <p:nvPr/>
        </p:nvSpPr>
        <p:spPr bwMode="auto">
          <a:xfrm>
            <a:off x="8912225" y="3076575"/>
            <a:ext cx="157163" cy="247650"/>
          </a:xfrm>
          <a:custGeom>
            <a:avLst/>
            <a:gdLst/>
            <a:ahLst/>
            <a:cxnLst>
              <a:cxn ang="0">
                <a:pos x="0" y="0"/>
              </a:cxn>
              <a:cxn ang="0">
                <a:pos x="21" y="25"/>
              </a:cxn>
              <a:cxn ang="0">
                <a:pos x="74" y="89"/>
              </a:cxn>
              <a:cxn ang="0">
                <a:pos x="139" y="188"/>
              </a:cxn>
              <a:cxn ang="0">
                <a:pos x="198" y="312"/>
              </a:cxn>
              <a:cxn ang="0">
                <a:pos x="179" y="300"/>
              </a:cxn>
              <a:cxn ang="0">
                <a:pos x="135" y="268"/>
              </a:cxn>
              <a:cxn ang="0">
                <a:pos x="84" y="222"/>
              </a:cxn>
              <a:cxn ang="0">
                <a:pos x="42" y="171"/>
              </a:cxn>
              <a:cxn ang="0">
                <a:pos x="17" y="112"/>
              </a:cxn>
              <a:cxn ang="0">
                <a:pos x="6" y="57"/>
              </a:cxn>
              <a:cxn ang="0">
                <a:pos x="0" y="15"/>
              </a:cxn>
              <a:cxn ang="0">
                <a:pos x="0" y="0"/>
              </a:cxn>
              <a:cxn ang="0">
                <a:pos x="0" y="0"/>
              </a:cxn>
            </a:cxnLst>
            <a:rect l="0" t="0" r="r" b="b"/>
            <a:pathLst>
              <a:path w="198" h="312">
                <a:moveTo>
                  <a:pt x="0" y="0"/>
                </a:moveTo>
                <a:lnTo>
                  <a:pt x="21" y="25"/>
                </a:lnTo>
                <a:lnTo>
                  <a:pt x="74" y="89"/>
                </a:lnTo>
                <a:lnTo>
                  <a:pt x="139" y="188"/>
                </a:lnTo>
                <a:lnTo>
                  <a:pt x="198" y="312"/>
                </a:lnTo>
                <a:lnTo>
                  <a:pt x="179" y="300"/>
                </a:lnTo>
                <a:lnTo>
                  <a:pt x="135" y="268"/>
                </a:lnTo>
                <a:lnTo>
                  <a:pt x="84" y="222"/>
                </a:lnTo>
                <a:lnTo>
                  <a:pt x="42" y="171"/>
                </a:lnTo>
                <a:lnTo>
                  <a:pt x="17" y="112"/>
                </a:lnTo>
                <a:lnTo>
                  <a:pt x="6" y="57"/>
                </a:lnTo>
                <a:lnTo>
                  <a:pt x="0" y="15"/>
                </a:lnTo>
                <a:lnTo>
                  <a:pt x="0" y="0"/>
                </a:lnTo>
                <a:lnTo>
                  <a:pt x="0" y="0"/>
                </a:lnTo>
                <a:close/>
              </a:path>
            </a:pathLst>
          </a:custGeom>
          <a:solidFill>
            <a:srgbClr val="216B21"/>
          </a:solidFill>
          <a:ln w="9525">
            <a:noFill/>
            <a:round/>
            <a:headEnd/>
            <a:tailEnd/>
          </a:ln>
        </p:spPr>
        <p:txBody>
          <a:bodyPr/>
          <a:lstStyle/>
          <a:p>
            <a:endParaRPr lang="en-US"/>
          </a:p>
        </p:txBody>
      </p:sp>
      <p:sp>
        <p:nvSpPr>
          <p:cNvPr id="122915" name="Freeform 35"/>
          <p:cNvSpPr>
            <a:spLocks/>
          </p:cNvSpPr>
          <p:nvPr/>
        </p:nvSpPr>
        <p:spPr bwMode="auto">
          <a:xfrm>
            <a:off x="9085263" y="3617913"/>
            <a:ext cx="192087" cy="315912"/>
          </a:xfrm>
          <a:custGeom>
            <a:avLst/>
            <a:gdLst/>
            <a:ahLst/>
            <a:cxnLst>
              <a:cxn ang="0">
                <a:pos x="4" y="400"/>
              </a:cxn>
              <a:cxn ang="0">
                <a:pos x="9" y="363"/>
              </a:cxn>
              <a:cxn ang="0">
                <a:pos x="36" y="274"/>
              </a:cxn>
              <a:cxn ang="0">
                <a:pos x="95" y="168"/>
              </a:cxn>
              <a:cxn ang="0">
                <a:pos x="199" y="82"/>
              </a:cxn>
              <a:cxn ang="0">
                <a:pos x="198" y="179"/>
              </a:cxn>
              <a:cxn ang="0">
                <a:pos x="205" y="162"/>
              </a:cxn>
              <a:cxn ang="0">
                <a:pos x="222" y="120"/>
              </a:cxn>
              <a:cxn ang="0">
                <a:pos x="239" y="61"/>
              </a:cxn>
              <a:cxn ang="0">
                <a:pos x="241" y="0"/>
              </a:cxn>
              <a:cxn ang="0">
                <a:pos x="230" y="2"/>
              </a:cxn>
              <a:cxn ang="0">
                <a:pos x="196" y="16"/>
              </a:cxn>
              <a:cxn ang="0">
                <a:pos x="142" y="52"/>
              </a:cxn>
              <a:cxn ang="0">
                <a:pos x="76" y="124"/>
              </a:cxn>
              <a:cxn ang="0">
                <a:pos x="25" y="219"/>
              </a:cxn>
              <a:cxn ang="0">
                <a:pos x="4" y="308"/>
              </a:cxn>
              <a:cxn ang="0">
                <a:pos x="0" y="373"/>
              </a:cxn>
              <a:cxn ang="0">
                <a:pos x="4" y="400"/>
              </a:cxn>
              <a:cxn ang="0">
                <a:pos x="4" y="400"/>
              </a:cxn>
            </a:cxnLst>
            <a:rect l="0" t="0" r="r" b="b"/>
            <a:pathLst>
              <a:path w="241" h="400">
                <a:moveTo>
                  <a:pt x="4" y="400"/>
                </a:moveTo>
                <a:lnTo>
                  <a:pt x="9" y="363"/>
                </a:lnTo>
                <a:lnTo>
                  <a:pt x="36" y="274"/>
                </a:lnTo>
                <a:lnTo>
                  <a:pt x="95" y="168"/>
                </a:lnTo>
                <a:lnTo>
                  <a:pt x="199" y="82"/>
                </a:lnTo>
                <a:lnTo>
                  <a:pt x="198" y="179"/>
                </a:lnTo>
                <a:lnTo>
                  <a:pt x="205" y="162"/>
                </a:lnTo>
                <a:lnTo>
                  <a:pt x="222" y="120"/>
                </a:lnTo>
                <a:lnTo>
                  <a:pt x="239" y="61"/>
                </a:lnTo>
                <a:lnTo>
                  <a:pt x="241" y="0"/>
                </a:lnTo>
                <a:lnTo>
                  <a:pt x="230" y="2"/>
                </a:lnTo>
                <a:lnTo>
                  <a:pt x="196" y="16"/>
                </a:lnTo>
                <a:lnTo>
                  <a:pt x="142" y="52"/>
                </a:lnTo>
                <a:lnTo>
                  <a:pt x="76" y="124"/>
                </a:lnTo>
                <a:lnTo>
                  <a:pt x="25" y="219"/>
                </a:lnTo>
                <a:lnTo>
                  <a:pt x="4" y="308"/>
                </a:lnTo>
                <a:lnTo>
                  <a:pt x="0" y="373"/>
                </a:lnTo>
                <a:lnTo>
                  <a:pt x="4" y="400"/>
                </a:lnTo>
                <a:lnTo>
                  <a:pt x="4" y="400"/>
                </a:lnTo>
                <a:close/>
              </a:path>
            </a:pathLst>
          </a:custGeom>
          <a:solidFill>
            <a:srgbClr val="69A840"/>
          </a:solidFill>
          <a:ln w="9525">
            <a:noFill/>
            <a:round/>
            <a:headEnd/>
            <a:tailEnd/>
          </a:ln>
        </p:spPr>
        <p:txBody>
          <a:bodyPr/>
          <a:lstStyle/>
          <a:p>
            <a:endParaRPr lang="en-US"/>
          </a:p>
        </p:txBody>
      </p:sp>
      <p:sp>
        <p:nvSpPr>
          <p:cNvPr id="122916" name="Freeform 36"/>
          <p:cNvSpPr>
            <a:spLocks/>
          </p:cNvSpPr>
          <p:nvPr/>
        </p:nvSpPr>
        <p:spPr bwMode="auto">
          <a:xfrm>
            <a:off x="7539038" y="3482975"/>
            <a:ext cx="69850" cy="111125"/>
          </a:xfrm>
          <a:custGeom>
            <a:avLst/>
            <a:gdLst/>
            <a:ahLst/>
            <a:cxnLst>
              <a:cxn ang="0">
                <a:pos x="13" y="109"/>
              </a:cxn>
              <a:cxn ang="0">
                <a:pos x="17" y="95"/>
              </a:cxn>
              <a:cxn ang="0">
                <a:pos x="28" y="63"/>
              </a:cxn>
              <a:cxn ang="0">
                <a:pos x="47" y="27"/>
              </a:cxn>
              <a:cxn ang="0">
                <a:pos x="74" y="0"/>
              </a:cxn>
              <a:cxn ang="0">
                <a:pos x="87" y="4"/>
              </a:cxn>
              <a:cxn ang="0">
                <a:pos x="72" y="48"/>
              </a:cxn>
              <a:cxn ang="0">
                <a:pos x="42" y="99"/>
              </a:cxn>
              <a:cxn ang="0">
                <a:pos x="13" y="133"/>
              </a:cxn>
              <a:cxn ang="0">
                <a:pos x="0" y="141"/>
              </a:cxn>
              <a:cxn ang="0">
                <a:pos x="2" y="131"/>
              </a:cxn>
              <a:cxn ang="0">
                <a:pos x="8" y="116"/>
              </a:cxn>
              <a:cxn ang="0">
                <a:pos x="13" y="109"/>
              </a:cxn>
              <a:cxn ang="0">
                <a:pos x="13" y="109"/>
              </a:cxn>
            </a:cxnLst>
            <a:rect l="0" t="0" r="r" b="b"/>
            <a:pathLst>
              <a:path w="87" h="141">
                <a:moveTo>
                  <a:pt x="13" y="109"/>
                </a:moveTo>
                <a:lnTo>
                  <a:pt x="17" y="95"/>
                </a:lnTo>
                <a:lnTo>
                  <a:pt x="28" y="63"/>
                </a:lnTo>
                <a:lnTo>
                  <a:pt x="47" y="27"/>
                </a:lnTo>
                <a:lnTo>
                  <a:pt x="74" y="0"/>
                </a:lnTo>
                <a:lnTo>
                  <a:pt x="87" y="4"/>
                </a:lnTo>
                <a:lnTo>
                  <a:pt x="72" y="48"/>
                </a:lnTo>
                <a:lnTo>
                  <a:pt x="42" y="99"/>
                </a:lnTo>
                <a:lnTo>
                  <a:pt x="13" y="133"/>
                </a:lnTo>
                <a:lnTo>
                  <a:pt x="0" y="141"/>
                </a:lnTo>
                <a:lnTo>
                  <a:pt x="2" y="131"/>
                </a:lnTo>
                <a:lnTo>
                  <a:pt x="8" y="116"/>
                </a:lnTo>
                <a:lnTo>
                  <a:pt x="13" y="109"/>
                </a:lnTo>
                <a:lnTo>
                  <a:pt x="13" y="109"/>
                </a:lnTo>
                <a:close/>
              </a:path>
            </a:pathLst>
          </a:custGeom>
          <a:solidFill>
            <a:srgbClr val="216B21"/>
          </a:solidFill>
          <a:ln w="9525">
            <a:noFill/>
            <a:round/>
            <a:headEnd/>
            <a:tailEnd/>
          </a:ln>
        </p:spPr>
        <p:txBody>
          <a:bodyPr/>
          <a:lstStyle/>
          <a:p>
            <a:endParaRPr lang="en-US"/>
          </a:p>
        </p:txBody>
      </p:sp>
      <p:sp>
        <p:nvSpPr>
          <p:cNvPr id="122917" name="Freeform 37"/>
          <p:cNvSpPr>
            <a:spLocks/>
          </p:cNvSpPr>
          <p:nvPr/>
        </p:nvSpPr>
        <p:spPr bwMode="auto">
          <a:xfrm>
            <a:off x="9104313" y="3725863"/>
            <a:ext cx="196850" cy="276225"/>
          </a:xfrm>
          <a:custGeom>
            <a:avLst/>
            <a:gdLst/>
            <a:ahLst/>
            <a:cxnLst>
              <a:cxn ang="0">
                <a:pos x="2" y="325"/>
              </a:cxn>
              <a:cxn ang="0">
                <a:pos x="4" y="293"/>
              </a:cxn>
              <a:cxn ang="0">
                <a:pos x="17" y="213"/>
              </a:cxn>
              <a:cxn ang="0">
                <a:pos x="47" y="112"/>
              </a:cxn>
              <a:cxn ang="0">
                <a:pos x="106" y="17"/>
              </a:cxn>
              <a:cxn ang="0">
                <a:pos x="142" y="0"/>
              </a:cxn>
              <a:cxn ang="0">
                <a:pos x="129" y="72"/>
              </a:cxn>
              <a:cxn ang="0">
                <a:pos x="95" y="166"/>
              </a:cxn>
              <a:cxn ang="0">
                <a:pos x="78" y="213"/>
              </a:cxn>
              <a:cxn ang="0">
                <a:pos x="91" y="215"/>
              </a:cxn>
              <a:cxn ang="0">
                <a:pos x="127" y="209"/>
              </a:cxn>
              <a:cxn ang="0">
                <a:pos x="182" y="168"/>
              </a:cxn>
              <a:cxn ang="0">
                <a:pos x="247" y="72"/>
              </a:cxn>
              <a:cxn ang="0">
                <a:pos x="249" y="91"/>
              </a:cxn>
              <a:cxn ang="0">
                <a:pos x="243" y="143"/>
              </a:cxn>
              <a:cxn ang="0">
                <a:pos x="209" y="215"/>
              </a:cxn>
              <a:cxn ang="0">
                <a:pos x="127" y="293"/>
              </a:cxn>
              <a:cxn ang="0">
                <a:pos x="43" y="341"/>
              </a:cxn>
              <a:cxn ang="0">
                <a:pos x="7" y="348"/>
              </a:cxn>
              <a:cxn ang="0">
                <a:pos x="0" y="335"/>
              </a:cxn>
              <a:cxn ang="0">
                <a:pos x="2" y="325"/>
              </a:cxn>
              <a:cxn ang="0">
                <a:pos x="2" y="325"/>
              </a:cxn>
            </a:cxnLst>
            <a:rect l="0" t="0" r="r" b="b"/>
            <a:pathLst>
              <a:path w="249" h="348">
                <a:moveTo>
                  <a:pt x="2" y="325"/>
                </a:moveTo>
                <a:lnTo>
                  <a:pt x="4" y="293"/>
                </a:lnTo>
                <a:lnTo>
                  <a:pt x="17" y="213"/>
                </a:lnTo>
                <a:lnTo>
                  <a:pt x="47" y="112"/>
                </a:lnTo>
                <a:lnTo>
                  <a:pt x="106" y="17"/>
                </a:lnTo>
                <a:lnTo>
                  <a:pt x="142" y="0"/>
                </a:lnTo>
                <a:lnTo>
                  <a:pt x="129" y="72"/>
                </a:lnTo>
                <a:lnTo>
                  <a:pt x="95" y="166"/>
                </a:lnTo>
                <a:lnTo>
                  <a:pt x="78" y="213"/>
                </a:lnTo>
                <a:lnTo>
                  <a:pt x="91" y="215"/>
                </a:lnTo>
                <a:lnTo>
                  <a:pt x="127" y="209"/>
                </a:lnTo>
                <a:lnTo>
                  <a:pt x="182" y="168"/>
                </a:lnTo>
                <a:lnTo>
                  <a:pt x="247" y="72"/>
                </a:lnTo>
                <a:lnTo>
                  <a:pt x="249" y="91"/>
                </a:lnTo>
                <a:lnTo>
                  <a:pt x="243" y="143"/>
                </a:lnTo>
                <a:lnTo>
                  <a:pt x="209" y="215"/>
                </a:lnTo>
                <a:lnTo>
                  <a:pt x="127" y="293"/>
                </a:lnTo>
                <a:lnTo>
                  <a:pt x="43" y="341"/>
                </a:lnTo>
                <a:lnTo>
                  <a:pt x="7" y="348"/>
                </a:lnTo>
                <a:lnTo>
                  <a:pt x="0" y="335"/>
                </a:lnTo>
                <a:lnTo>
                  <a:pt x="2" y="325"/>
                </a:lnTo>
                <a:lnTo>
                  <a:pt x="2" y="325"/>
                </a:lnTo>
                <a:close/>
              </a:path>
            </a:pathLst>
          </a:custGeom>
          <a:solidFill>
            <a:srgbClr val="216B21"/>
          </a:solidFill>
          <a:ln w="9525">
            <a:noFill/>
            <a:round/>
            <a:headEnd/>
            <a:tailEnd/>
          </a:ln>
        </p:spPr>
        <p:txBody>
          <a:bodyPr/>
          <a:lstStyle/>
          <a:p>
            <a:endParaRPr lang="en-US"/>
          </a:p>
        </p:txBody>
      </p:sp>
      <p:sp>
        <p:nvSpPr>
          <p:cNvPr id="122918" name="Freeform 38"/>
          <p:cNvSpPr>
            <a:spLocks/>
          </p:cNvSpPr>
          <p:nvPr/>
        </p:nvSpPr>
        <p:spPr bwMode="auto">
          <a:xfrm>
            <a:off x="7539038" y="3175000"/>
            <a:ext cx="84137" cy="177800"/>
          </a:xfrm>
          <a:custGeom>
            <a:avLst/>
            <a:gdLst/>
            <a:ahLst/>
            <a:cxnLst>
              <a:cxn ang="0">
                <a:pos x="0" y="225"/>
              </a:cxn>
              <a:cxn ang="0">
                <a:pos x="0" y="196"/>
              </a:cxn>
              <a:cxn ang="0">
                <a:pos x="8" y="134"/>
              </a:cxn>
              <a:cxn ang="0">
                <a:pos x="32" y="59"/>
              </a:cxn>
              <a:cxn ang="0">
                <a:pos x="82" y="0"/>
              </a:cxn>
              <a:cxn ang="0">
                <a:pos x="87" y="4"/>
              </a:cxn>
              <a:cxn ang="0">
                <a:pos x="99" y="21"/>
              </a:cxn>
              <a:cxn ang="0">
                <a:pos x="104" y="52"/>
              </a:cxn>
              <a:cxn ang="0">
                <a:pos x="93" y="103"/>
              </a:cxn>
              <a:cxn ang="0">
                <a:pos x="63" y="154"/>
              </a:cxn>
              <a:cxn ang="0">
                <a:pos x="32" y="194"/>
              </a:cxn>
              <a:cxn ang="0">
                <a:pos x="8" y="215"/>
              </a:cxn>
              <a:cxn ang="0">
                <a:pos x="0" y="225"/>
              </a:cxn>
              <a:cxn ang="0">
                <a:pos x="0" y="225"/>
              </a:cxn>
            </a:cxnLst>
            <a:rect l="0" t="0" r="r" b="b"/>
            <a:pathLst>
              <a:path w="104" h="225">
                <a:moveTo>
                  <a:pt x="0" y="225"/>
                </a:moveTo>
                <a:lnTo>
                  <a:pt x="0" y="196"/>
                </a:lnTo>
                <a:lnTo>
                  <a:pt x="8" y="134"/>
                </a:lnTo>
                <a:lnTo>
                  <a:pt x="32" y="59"/>
                </a:lnTo>
                <a:lnTo>
                  <a:pt x="82" y="0"/>
                </a:lnTo>
                <a:lnTo>
                  <a:pt x="87" y="4"/>
                </a:lnTo>
                <a:lnTo>
                  <a:pt x="99" y="21"/>
                </a:lnTo>
                <a:lnTo>
                  <a:pt x="104" y="52"/>
                </a:lnTo>
                <a:lnTo>
                  <a:pt x="93" y="103"/>
                </a:lnTo>
                <a:lnTo>
                  <a:pt x="63" y="154"/>
                </a:lnTo>
                <a:lnTo>
                  <a:pt x="32" y="194"/>
                </a:lnTo>
                <a:lnTo>
                  <a:pt x="8" y="215"/>
                </a:lnTo>
                <a:lnTo>
                  <a:pt x="0" y="225"/>
                </a:lnTo>
                <a:lnTo>
                  <a:pt x="0" y="225"/>
                </a:lnTo>
                <a:close/>
              </a:path>
            </a:pathLst>
          </a:custGeom>
          <a:solidFill>
            <a:srgbClr val="216B21"/>
          </a:solidFill>
          <a:ln w="9525">
            <a:noFill/>
            <a:round/>
            <a:headEnd/>
            <a:tailEnd/>
          </a:ln>
        </p:spPr>
        <p:txBody>
          <a:bodyPr/>
          <a:lstStyle/>
          <a:p>
            <a:endParaRPr lang="en-US"/>
          </a:p>
        </p:txBody>
      </p:sp>
      <p:sp>
        <p:nvSpPr>
          <p:cNvPr id="122919" name="Freeform 39"/>
          <p:cNvSpPr>
            <a:spLocks/>
          </p:cNvSpPr>
          <p:nvPr/>
        </p:nvSpPr>
        <p:spPr bwMode="auto">
          <a:xfrm>
            <a:off x="8888413" y="3554413"/>
            <a:ext cx="165100" cy="315912"/>
          </a:xfrm>
          <a:custGeom>
            <a:avLst/>
            <a:gdLst/>
            <a:ahLst/>
            <a:cxnLst>
              <a:cxn ang="0">
                <a:pos x="6" y="0"/>
              </a:cxn>
              <a:cxn ang="0">
                <a:pos x="0" y="45"/>
              </a:cxn>
              <a:cxn ang="0">
                <a:pos x="8" y="155"/>
              </a:cxn>
              <a:cxn ang="0">
                <a:pos x="47" y="288"/>
              </a:cxn>
              <a:cxn ang="0">
                <a:pos x="152" y="399"/>
              </a:cxn>
              <a:cxn ang="0">
                <a:pos x="152" y="353"/>
              </a:cxn>
              <a:cxn ang="0">
                <a:pos x="158" y="249"/>
              </a:cxn>
              <a:cxn ang="0">
                <a:pos x="175" y="125"/>
              </a:cxn>
              <a:cxn ang="0">
                <a:pos x="207" y="24"/>
              </a:cxn>
              <a:cxn ang="0">
                <a:pos x="192" y="45"/>
              </a:cxn>
              <a:cxn ang="0">
                <a:pos x="161" y="102"/>
              </a:cxn>
              <a:cxn ang="0">
                <a:pos x="127" y="178"/>
              </a:cxn>
              <a:cxn ang="0">
                <a:pos x="106" y="264"/>
              </a:cxn>
              <a:cxn ang="0">
                <a:pos x="99" y="258"/>
              </a:cxn>
              <a:cxn ang="0">
                <a:pos x="87" y="241"/>
              </a:cxn>
              <a:cxn ang="0">
                <a:pos x="68" y="209"/>
              </a:cxn>
              <a:cxn ang="0">
                <a:pos x="51" y="161"/>
              </a:cxn>
              <a:cxn ang="0">
                <a:pos x="36" y="100"/>
              </a:cxn>
              <a:cxn ang="0">
                <a:pos x="21" y="49"/>
              </a:cxn>
              <a:cxn ang="0">
                <a:pos x="9" y="13"/>
              </a:cxn>
              <a:cxn ang="0">
                <a:pos x="6" y="0"/>
              </a:cxn>
              <a:cxn ang="0">
                <a:pos x="6" y="0"/>
              </a:cxn>
            </a:cxnLst>
            <a:rect l="0" t="0" r="r" b="b"/>
            <a:pathLst>
              <a:path w="207" h="399">
                <a:moveTo>
                  <a:pt x="6" y="0"/>
                </a:moveTo>
                <a:lnTo>
                  <a:pt x="0" y="45"/>
                </a:lnTo>
                <a:lnTo>
                  <a:pt x="8" y="155"/>
                </a:lnTo>
                <a:lnTo>
                  <a:pt x="47" y="288"/>
                </a:lnTo>
                <a:lnTo>
                  <a:pt x="152" y="399"/>
                </a:lnTo>
                <a:lnTo>
                  <a:pt x="152" y="353"/>
                </a:lnTo>
                <a:lnTo>
                  <a:pt x="158" y="249"/>
                </a:lnTo>
                <a:lnTo>
                  <a:pt x="175" y="125"/>
                </a:lnTo>
                <a:lnTo>
                  <a:pt x="207" y="24"/>
                </a:lnTo>
                <a:lnTo>
                  <a:pt x="192" y="45"/>
                </a:lnTo>
                <a:lnTo>
                  <a:pt x="161" y="102"/>
                </a:lnTo>
                <a:lnTo>
                  <a:pt x="127" y="178"/>
                </a:lnTo>
                <a:lnTo>
                  <a:pt x="106" y="264"/>
                </a:lnTo>
                <a:lnTo>
                  <a:pt x="99" y="258"/>
                </a:lnTo>
                <a:lnTo>
                  <a:pt x="87" y="241"/>
                </a:lnTo>
                <a:lnTo>
                  <a:pt x="68" y="209"/>
                </a:lnTo>
                <a:lnTo>
                  <a:pt x="51" y="161"/>
                </a:lnTo>
                <a:lnTo>
                  <a:pt x="36" y="100"/>
                </a:lnTo>
                <a:lnTo>
                  <a:pt x="21" y="49"/>
                </a:lnTo>
                <a:lnTo>
                  <a:pt x="9" y="13"/>
                </a:lnTo>
                <a:lnTo>
                  <a:pt x="6" y="0"/>
                </a:lnTo>
                <a:lnTo>
                  <a:pt x="6" y="0"/>
                </a:lnTo>
                <a:close/>
              </a:path>
            </a:pathLst>
          </a:custGeom>
          <a:solidFill>
            <a:srgbClr val="216B21"/>
          </a:solidFill>
          <a:ln w="9525">
            <a:noFill/>
            <a:round/>
            <a:headEnd/>
            <a:tailEnd/>
          </a:ln>
        </p:spPr>
        <p:txBody>
          <a:bodyPr/>
          <a:lstStyle/>
          <a:p>
            <a:endParaRPr lang="en-US"/>
          </a:p>
        </p:txBody>
      </p:sp>
      <p:sp>
        <p:nvSpPr>
          <p:cNvPr id="122920" name="Freeform 40"/>
          <p:cNvSpPr>
            <a:spLocks/>
          </p:cNvSpPr>
          <p:nvPr/>
        </p:nvSpPr>
        <p:spPr bwMode="auto">
          <a:xfrm>
            <a:off x="7580313" y="3011488"/>
            <a:ext cx="101600" cy="127000"/>
          </a:xfrm>
          <a:custGeom>
            <a:avLst/>
            <a:gdLst/>
            <a:ahLst/>
            <a:cxnLst>
              <a:cxn ang="0">
                <a:pos x="36" y="74"/>
              </a:cxn>
              <a:cxn ang="0">
                <a:pos x="44" y="63"/>
              </a:cxn>
              <a:cxn ang="0">
                <a:pos x="65" y="38"/>
              </a:cxn>
              <a:cxn ang="0">
                <a:pos x="95" y="14"/>
              </a:cxn>
              <a:cxn ang="0">
                <a:pos x="128" y="0"/>
              </a:cxn>
              <a:cxn ang="0">
                <a:pos x="122" y="23"/>
              </a:cxn>
              <a:cxn ang="0">
                <a:pos x="107" y="74"/>
              </a:cxn>
              <a:cxn ang="0">
                <a:pos x="78" y="128"/>
              </a:cxn>
              <a:cxn ang="0">
                <a:pos x="33" y="162"/>
              </a:cxn>
              <a:cxn ang="0">
                <a:pos x="0" y="154"/>
              </a:cxn>
              <a:cxn ang="0">
                <a:pos x="6" y="124"/>
              </a:cxn>
              <a:cxn ang="0">
                <a:pos x="23" y="90"/>
              </a:cxn>
              <a:cxn ang="0">
                <a:pos x="36" y="74"/>
              </a:cxn>
              <a:cxn ang="0">
                <a:pos x="36" y="74"/>
              </a:cxn>
            </a:cxnLst>
            <a:rect l="0" t="0" r="r" b="b"/>
            <a:pathLst>
              <a:path w="128" h="162">
                <a:moveTo>
                  <a:pt x="36" y="74"/>
                </a:moveTo>
                <a:lnTo>
                  <a:pt x="44" y="63"/>
                </a:lnTo>
                <a:lnTo>
                  <a:pt x="65" y="38"/>
                </a:lnTo>
                <a:lnTo>
                  <a:pt x="95" y="14"/>
                </a:lnTo>
                <a:lnTo>
                  <a:pt x="128" y="0"/>
                </a:lnTo>
                <a:lnTo>
                  <a:pt x="122" y="23"/>
                </a:lnTo>
                <a:lnTo>
                  <a:pt x="107" y="74"/>
                </a:lnTo>
                <a:lnTo>
                  <a:pt x="78" y="128"/>
                </a:lnTo>
                <a:lnTo>
                  <a:pt x="33" y="162"/>
                </a:lnTo>
                <a:lnTo>
                  <a:pt x="0" y="154"/>
                </a:lnTo>
                <a:lnTo>
                  <a:pt x="6" y="124"/>
                </a:lnTo>
                <a:lnTo>
                  <a:pt x="23" y="90"/>
                </a:lnTo>
                <a:lnTo>
                  <a:pt x="36" y="74"/>
                </a:lnTo>
                <a:lnTo>
                  <a:pt x="36" y="74"/>
                </a:lnTo>
                <a:close/>
              </a:path>
            </a:pathLst>
          </a:custGeom>
          <a:solidFill>
            <a:srgbClr val="216B21"/>
          </a:solidFill>
          <a:ln w="9525">
            <a:noFill/>
            <a:round/>
            <a:headEnd/>
            <a:tailEnd/>
          </a:ln>
        </p:spPr>
        <p:txBody>
          <a:bodyPr/>
          <a:lstStyle/>
          <a:p>
            <a:endParaRPr lang="en-US"/>
          </a:p>
        </p:txBody>
      </p:sp>
      <p:sp>
        <p:nvSpPr>
          <p:cNvPr id="122921" name="Freeform 41"/>
          <p:cNvSpPr>
            <a:spLocks/>
          </p:cNvSpPr>
          <p:nvPr/>
        </p:nvSpPr>
        <p:spPr bwMode="auto">
          <a:xfrm>
            <a:off x="7545388" y="3021013"/>
            <a:ext cx="66675" cy="209550"/>
          </a:xfrm>
          <a:custGeom>
            <a:avLst/>
            <a:gdLst/>
            <a:ahLst/>
            <a:cxnLst>
              <a:cxn ang="0">
                <a:pos x="57" y="0"/>
              </a:cxn>
              <a:cxn ang="0">
                <a:pos x="41" y="20"/>
              </a:cxn>
              <a:cxn ang="0">
                <a:pos x="15" y="79"/>
              </a:cxn>
              <a:cxn ang="0">
                <a:pos x="0" y="163"/>
              </a:cxn>
              <a:cxn ang="0">
                <a:pos x="19" y="264"/>
              </a:cxn>
              <a:cxn ang="0">
                <a:pos x="68" y="195"/>
              </a:cxn>
              <a:cxn ang="0">
                <a:pos x="72" y="186"/>
              </a:cxn>
              <a:cxn ang="0">
                <a:pos x="79" y="159"/>
              </a:cxn>
              <a:cxn ang="0">
                <a:pos x="83" y="123"/>
              </a:cxn>
              <a:cxn ang="0">
                <a:pos x="83" y="79"/>
              </a:cxn>
              <a:cxn ang="0">
                <a:pos x="74" y="39"/>
              </a:cxn>
              <a:cxn ang="0">
                <a:pos x="66" y="15"/>
              </a:cxn>
              <a:cxn ang="0">
                <a:pos x="58" y="1"/>
              </a:cxn>
              <a:cxn ang="0">
                <a:pos x="57" y="0"/>
              </a:cxn>
              <a:cxn ang="0">
                <a:pos x="57" y="0"/>
              </a:cxn>
            </a:cxnLst>
            <a:rect l="0" t="0" r="r" b="b"/>
            <a:pathLst>
              <a:path w="83" h="264">
                <a:moveTo>
                  <a:pt x="57" y="0"/>
                </a:moveTo>
                <a:lnTo>
                  <a:pt x="41" y="20"/>
                </a:lnTo>
                <a:lnTo>
                  <a:pt x="15" y="79"/>
                </a:lnTo>
                <a:lnTo>
                  <a:pt x="0" y="163"/>
                </a:lnTo>
                <a:lnTo>
                  <a:pt x="19" y="264"/>
                </a:lnTo>
                <a:lnTo>
                  <a:pt x="68" y="195"/>
                </a:lnTo>
                <a:lnTo>
                  <a:pt x="72" y="186"/>
                </a:lnTo>
                <a:lnTo>
                  <a:pt x="79" y="159"/>
                </a:lnTo>
                <a:lnTo>
                  <a:pt x="83" y="123"/>
                </a:lnTo>
                <a:lnTo>
                  <a:pt x="83" y="79"/>
                </a:lnTo>
                <a:lnTo>
                  <a:pt x="74" y="39"/>
                </a:lnTo>
                <a:lnTo>
                  <a:pt x="66" y="15"/>
                </a:lnTo>
                <a:lnTo>
                  <a:pt x="58" y="1"/>
                </a:lnTo>
                <a:lnTo>
                  <a:pt x="57" y="0"/>
                </a:lnTo>
                <a:lnTo>
                  <a:pt x="57" y="0"/>
                </a:lnTo>
                <a:close/>
              </a:path>
            </a:pathLst>
          </a:custGeom>
          <a:solidFill>
            <a:srgbClr val="368736"/>
          </a:solidFill>
          <a:ln w="9525">
            <a:noFill/>
            <a:round/>
            <a:headEnd/>
            <a:tailEnd/>
          </a:ln>
        </p:spPr>
        <p:txBody>
          <a:bodyPr/>
          <a:lstStyle/>
          <a:p>
            <a:endParaRPr lang="en-US"/>
          </a:p>
        </p:txBody>
      </p:sp>
      <p:sp>
        <p:nvSpPr>
          <p:cNvPr id="122922" name="Freeform 42"/>
          <p:cNvSpPr>
            <a:spLocks/>
          </p:cNvSpPr>
          <p:nvPr/>
        </p:nvSpPr>
        <p:spPr bwMode="auto">
          <a:xfrm>
            <a:off x="7429500" y="3000375"/>
            <a:ext cx="63500" cy="131763"/>
          </a:xfrm>
          <a:custGeom>
            <a:avLst/>
            <a:gdLst/>
            <a:ahLst/>
            <a:cxnLst>
              <a:cxn ang="0">
                <a:pos x="0" y="0"/>
              </a:cxn>
              <a:cxn ang="0">
                <a:pos x="0" y="19"/>
              </a:cxn>
              <a:cxn ang="0">
                <a:pos x="8" y="66"/>
              </a:cxn>
              <a:cxn ang="0">
                <a:pos x="31" y="122"/>
              </a:cxn>
              <a:cxn ang="0">
                <a:pos x="80" y="165"/>
              </a:cxn>
              <a:cxn ang="0">
                <a:pos x="80" y="154"/>
              </a:cxn>
              <a:cxn ang="0">
                <a:pos x="80" y="125"/>
              </a:cxn>
              <a:cxn ang="0">
                <a:pos x="76" y="93"/>
              </a:cxn>
              <a:cxn ang="0">
                <a:pos x="69" y="66"/>
              </a:cxn>
              <a:cxn ang="0">
                <a:pos x="51" y="42"/>
              </a:cxn>
              <a:cxn ang="0">
                <a:pos x="31" y="21"/>
              </a:cxn>
              <a:cxn ang="0">
                <a:pos x="8" y="6"/>
              </a:cxn>
              <a:cxn ang="0">
                <a:pos x="0" y="0"/>
              </a:cxn>
              <a:cxn ang="0">
                <a:pos x="0" y="0"/>
              </a:cxn>
            </a:cxnLst>
            <a:rect l="0" t="0" r="r" b="b"/>
            <a:pathLst>
              <a:path w="80" h="165">
                <a:moveTo>
                  <a:pt x="0" y="0"/>
                </a:moveTo>
                <a:lnTo>
                  <a:pt x="0" y="19"/>
                </a:lnTo>
                <a:lnTo>
                  <a:pt x="8" y="66"/>
                </a:lnTo>
                <a:lnTo>
                  <a:pt x="31" y="122"/>
                </a:lnTo>
                <a:lnTo>
                  <a:pt x="80" y="165"/>
                </a:lnTo>
                <a:lnTo>
                  <a:pt x="80" y="154"/>
                </a:lnTo>
                <a:lnTo>
                  <a:pt x="80" y="125"/>
                </a:lnTo>
                <a:lnTo>
                  <a:pt x="76" y="93"/>
                </a:lnTo>
                <a:lnTo>
                  <a:pt x="69" y="66"/>
                </a:lnTo>
                <a:lnTo>
                  <a:pt x="51" y="42"/>
                </a:lnTo>
                <a:lnTo>
                  <a:pt x="31" y="21"/>
                </a:lnTo>
                <a:lnTo>
                  <a:pt x="8" y="6"/>
                </a:lnTo>
                <a:lnTo>
                  <a:pt x="0" y="0"/>
                </a:lnTo>
                <a:lnTo>
                  <a:pt x="0" y="0"/>
                </a:lnTo>
                <a:close/>
              </a:path>
            </a:pathLst>
          </a:custGeom>
          <a:solidFill>
            <a:srgbClr val="368736"/>
          </a:solidFill>
          <a:ln w="9525">
            <a:noFill/>
            <a:round/>
            <a:headEnd/>
            <a:tailEnd/>
          </a:ln>
        </p:spPr>
        <p:txBody>
          <a:bodyPr/>
          <a:lstStyle/>
          <a:p>
            <a:endParaRPr lang="en-US"/>
          </a:p>
        </p:txBody>
      </p:sp>
      <p:sp>
        <p:nvSpPr>
          <p:cNvPr id="122923" name="Freeform 43"/>
          <p:cNvSpPr>
            <a:spLocks/>
          </p:cNvSpPr>
          <p:nvPr/>
        </p:nvSpPr>
        <p:spPr bwMode="auto">
          <a:xfrm>
            <a:off x="7427913" y="3001963"/>
            <a:ext cx="60325" cy="96837"/>
          </a:xfrm>
          <a:custGeom>
            <a:avLst/>
            <a:gdLst/>
            <a:ahLst/>
            <a:cxnLst>
              <a:cxn ang="0">
                <a:pos x="0" y="0"/>
              </a:cxn>
              <a:cxn ang="0">
                <a:pos x="2" y="11"/>
              </a:cxn>
              <a:cxn ang="0">
                <a:pos x="15" y="44"/>
              </a:cxn>
              <a:cxn ang="0">
                <a:pos x="38" y="82"/>
              </a:cxn>
              <a:cxn ang="0">
                <a:pos x="76" y="122"/>
              </a:cxn>
              <a:cxn ang="0">
                <a:pos x="74" y="110"/>
              </a:cxn>
              <a:cxn ang="0">
                <a:pos x="73" y="87"/>
              </a:cxn>
              <a:cxn ang="0">
                <a:pos x="67" y="59"/>
              </a:cxn>
              <a:cxn ang="0">
                <a:pos x="55" y="38"/>
              </a:cxn>
              <a:cxn ang="0">
                <a:pos x="38" y="23"/>
              </a:cxn>
              <a:cxn ang="0">
                <a:pos x="19" y="11"/>
              </a:cxn>
              <a:cxn ang="0">
                <a:pos x="6" y="2"/>
              </a:cxn>
              <a:cxn ang="0">
                <a:pos x="0" y="0"/>
              </a:cxn>
              <a:cxn ang="0">
                <a:pos x="0" y="0"/>
              </a:cxn>
            </a:cxnLst>
            <a:rect l="0" t="0" r="r" b="b"/>
            <a:pathLst>
              <a:path w="76" h="122">
                <a:moveTo>
                  <a:pt x="0" y="0"/>
                </a:moveTo>
                <a:lnTo>
                  <a:pt x="2" y="11"/>
                </a:lnTo>
                <a:lnTo>
                  <a:pt x="15" y="44"/>
                </a:lnTo>
                <a:lnTo>
                  <a:pt x="38" y="82"/>
                </a:lnTo>
                <a:lnTo>
                  <a:pt x="76" y="122"/>
                </a:lnTo>
                <a:lnTo>
                  <a:pt x="74" y="110"/>
                </a:lnTo>
                <a:lnTo>
                  <a:pt x="73" y="87"/>
                </a:lnTo>
                <a:lnTo>
                  <a:pt x="67" y="59"/>
                </a:lnTo>
                <a:lnTo>
                  <a:pt x="55" y="38"/>
                </a:lnTo>
                <a:lnTo>
                  <a:pt x="38" y="23"/>
                </a:lnTo>
                <a:lnTo>
                  <a:pt x="19" y="11"/>
                </a:lnTo>
                <a:lnTo>
                  <a:pt x="6" y="2"/>
                </a:lnTo>
                <a:lnTo>
                  <a:pt x="0" y="0"/>
                </a:lnTo>
                <a:lnTo>
                  <a:pt x="0" y="0"/>
                </a:lnTo>
                <a:close/>
              </a:path>
            </a:pathLst>
          </a:custGeom>
          <a:solidFill>
            <a:srgbClr val="599E29"/>
          </a:solidFill>
          <a:ln w="9525">
            <a:noFill/>
            <a:round/>
            <a:headEnd/>
            <a:tailEnd/>
          </a:ln>
        </p:spPr>
        <p:txBody>
          <a:bodyPr/>
          <a:lstStyle/>
          <a:p>
            <a:endParaRPr lang="en-US"/>
          </a:p>
        </p:txBody>
      </p:sp>
      <p:sp>
        <p:nvSpPr>
          <p:cNvPr id="122924" name="Freeform 44"/>
          <p:cNvSpPr>
            <a:spLocks/>
          </p:cNvSpPr>
          <p:nvPr/>
        </p:nvSpPr>
        <p:spPr bwMode="auto">
          <a:xfrm>
            <a:off x="7539038" y="3184525"/>
            <a:ext cx="57150" cy="152400"/>
          </a:xfrm>
          <a:custGeom>
            <a:avLst/>
            <a:gdLst/>
            <a:ahLst/>
            <a:cxnLst>
              <a:cxn ang="0">
                <a:pos x="72" y="0"/>
              </a:cxn>
              <a:cxn ang="0">
                <a:pos x="70" y="13"/>
              </a:cxn>
              <a:cxn ang="0">
                <a:pos x="67" y="45"/>
              </a:cxn>
              <a:cxn ang="0">
                <a:pos x="59" y="85"/>
              </a:cxn>
              <a:cxn ang="0">
                <a:pos x="49" y="123"/>
              </a:cxn>
              <a:cxn ang="0">
                <a:pos x="34" y="150"/>
              </a:cxn>
              <a:cxn ang="0">
                <a:pos x="19" y="171"/>
              </a:cxn>
              <a:cxn ang="0">
                <a:pos x="6" y="186"/>
              </a:cxn>
              <a:cxn ang="0">
                <a:pos x="2" y="192"/>
              </a:cxn>
              <a:cxn ang="0">
                <a:pos x="0" y="177"/>
              </a:cxn>
              <a:cxn ang="0">
                <a:pos x="4" y="142"/>
              </a:cxn>
              <a:cxn ang="0">
                <a:pos x="11" y="99"/>
              </a:cxn>
              <a:cxn ang="0">
                <a:pos x="29" y="59"/>
              </a:cxn>
              <a:cxn ang="0">
                <a:pos x="49" y="28"/>
              </a:cxn>
              <a:cxn ang="0">
                <a:pos x="63" y="11"/>
              </a:cxn>
              <a:cxn ang="0">
                <a:pos x="68" y="2"/>
              </a:cxn>
              <a:cxn ang="0">
                <a:pos x="72" y="0"/>
              </a:cxn>
              <a:cxn ang="0">
                <a:pos x="72" y="0"/>
              </a:cxn>
            </a:cxnLst>
            <a:rect l="0" t="0" r="r" b="b"/>
            <a:pathLst>
              <a:path w="72" h="192">
                <a:moveTo>
                  <a:pt x="72" y="0"/>
                </a:moveTo>
                <a:lnTo>
                  <a:pt x="70" y="13"/>
                </a:lnTo>
                <a:lnTo>
                  <a:pt x="67" y="45"/>
                </a:lnTo>
                <a:lnTo>
                  <a:pt x="59" y="85"/>
                </a:lnTo>
                <a:lnTo>
                  <a:pt x="49" y="123"/>
                </a:lnTo>
                <a:lnTo>
                  <a:pt x="34" y="150"/>
                </a:lnTo>
                <a:lnTo>
                  <a:pt x="19" y="171"/>
                </a:lnTo>
                <a:lnTo>
                  <a:pt x="6" y="186"/>
                </a:lnTo>
                <a:lnTo>
                  <a:pt x="2" y="192"/>
                </a:lnTo>
                <a:lnTo>
                  <a:pt x="0" y="177"/>
                </a:lnTo>
                <a:lnTo>
                  <a:pt x="4" y="142"/>
                </a:lnTo>
                <a:lnTo>
                  <a:pt x="11" y="99"/>
                </a:lnTo>
                <a:lnTo>
                  <a:pt x="29" y="59"/>
                </a:lnTo>
                <a:lnTo>
                  <a:pt x="49" y="28"/>
                </a:lnTo>
                <a:lnTo>
                  <a:pt x="63" y="11"/>
                </a:lnTo>
                <a:lnTo>
                  <a:pt x="68" y="2"/>
                </a:lnTo>
                <a:lnTo>
                  <a:pt x="72" y="0"/>
                </a:lnTo>
                <a:lnTo>
                  <a:pt x="72" y="0"/>
                </a:lnTo>
                <a:close/>
              </a:path>
            </a:pathLst>
          </a:custGeom>
          <a:solidFill>
            <a:srgbClr val="599E29"/>
          </a:solidFill>
          <a:ln w="9525">
            <a:noFill/>
            <a:round/>
            <a:headEnd/>
            <a:tailEnd/>
          </a:ln>
        </p:spPr>
        <p:txBody>
          <a:bodyPr/>
          <a:lstStyle/>
          <a:p>
            <a:endParaRPr lang="en-US"/>
          </a:p>
        </p:txBody>
      </p:sp>
      <p:sp>
        <p:nvSpPr>
          <p:cNvPr id="122925" name="Freeform 45"/>
          <p:cNvSpPr>
            <a:spLocks/>
          </p:cNvSpPr>
          <p:nvPr/>
        </p:nvSpPr>
        <p:spPr bwMode="auto">
          <a:xfrm>
            <a:off x="7612063" y="3014663"/>
            <a:ext cx="61912" cy="87312"/>
          </a:xfrm>
          <a:custGeom>
            <a:avLst/>
            <a:gdLst/>
            <a:ahLst/>
            <a:cxnLst>
              <a:cxn ang="0">
                <a:pos x="10" y="85"/>
              </a:cxn>
              <a:cxn ang="0">
                <a:pos x="13" y="80"/>
              </a:cxn>
              <a:cxn ang="0">
                <a:pos x="21" y="66"/>
              </a:cxn>
              <a:cxn ang="0">
                <a:pos x="32" y="55"/>
              </a:cxn>
              <a:cxn ang="0">
                <a:pos x="46" y="51"/>
              </a:cxn>
              <a:cxn ang="0">
                <a:pos x="50" y="59"/>
              </a:cxn>
              <a:cxn ang="0">
                <a:pos x="50" y="78"/>
              </a:cxn>
              <a:cxn ang="0">
                <a:pos x="46" y="99"/>
              </a:cxn>
              <a:cxn ang="0">
                <a:pos x="46" y="108"/>
              </a:cxn>
              <a:cxn ang="0">
                <a:pos x="51" y="97"/>
              </a:cxn>
              <a:cxn ang="0">
                <a:pos x="67" y="72"/>
              </a:cxn>
              <a:cxn ang="0">
                <a:pos x="78" y="36"/>
              </a:cxn>
              <a:cxn ang="0">
                <a:pos x="78" y="0"/>
              </a:cxn>
              <a:cxn ang="0">
                <a:pos x="69" y="2"/>
              </a:cxn>
              <a:cxn ang="0">
                <a:pos x="46" y="15"/>
              </a:cxn>
              <a:cxn ang="0">
                <a:pos x="19" y="34"/>
              </a:cxn>
              <a:cxn ang="0">
                <a:pos x="0" y="63"/>
              </a:cxn>
              <a:cxn ang="0">
                <a:pos x="10" y="85"/>
              </a:cxn>
              <a:cxn ang="0">
                <a:pos x="10" y="85"/>
              </a:cxn>
            </a:cxnLst>
            <a:rect l="0" t="0" r="r" b="b"/>
            <a:pathLst>
              <a:path w="78" h="108">
                <a:moveTo>
                  <a:pt x="10" y="85"/>
                </a:moveTo>
                <a:lnTo>
                  <a:pt x="13" y="80"/>
                </a:lnTo>
                <a:lnTo>
                  <a:pt x="21" y="66"/>
                </a:lnTo>
                <a:lnTo>
                  <a:pt x="32" y="55"/>
                </a:lnTo>
                <a:lnTo>
                  <a:pt x="46" y="51"/>
                </a:lnTo>
                <a:lnTo>
                  <a:pt x="50" y="59"/>
                </a:lnTo>
                <a:lnTo>
                  <a:pt x="50" y="78"/>
                </a:lnTo>
                <a:lnTo>
                  <a:pt x="46" y="99"/>
                </a:lnTo>
                <a:lnTo>
                  <a:pt x="46" y="108"/>
                </a:lnTo>
                <a:lnTo>
                  <a:pt x="51" y="97"/>
                </a:lnTo>
                <a:lnTo>
                  <a:pt x="67" y="72"/>
                </a:lnTo>
                <a:lnTo>
                  <a:pt x="78" y="36"/>
                </a:lnTo>
                <a:lnTo>
                  <a:pt x="78" y="0"/>
                </a:lnTo>
                <a:lnTo>
                  <a:pt x="69" y="2"/>
                </a:lnTo>
                <a:lnTo>
                  <a:pt x="46" y="15"/>
                </a:lnTo>
                <a:lnTo>
                  <a:pt x="19" y="34"/>
                </a:lnTo>
                <a:lnTo>
                  <a:pt x="0" y="63"/>
                </a:lnTo>
                <a:lnTo>
                  <a:pt x="10" y="85"/>
                </a:lnTo>
                <a:lnTo>
                  <a:pt x="10" y="85"/>
                </a:lnTo>
                <a:close/>
              </a:path>
            </a:pathLst>
          </a:custGeom>
          <a:solidFill>
            <a:srgbClr val="599E29"/>
          </a:solidFill>
          <a:ln w="9525">
            <a:noFill/>
            <a:round/>
            <a:headEnd/>
            <a:tailEnd/>
          </a:ln>
        </p:spPr>
        <p:txBody>
          <a:bodyPr/>
          <a:lstStyle/>
          <a:p>
            <a:endParaRPr lang="en-US"/>
          </a:p>
        </p:txBody>
      </p:sp>
      <p:sp>
        <p:nvSpPr>
          <p:cNvPr id="122926" name="Freeform 46"/>
          <p:cNvSpPr>
            <a:spLocks/>
          </p:cNvSpPr>
          <p:nvPr/>
        </p:nvSpPr>
        <p:spPr bwMode="auto">
          <a:xfrm>
            <a:off x="7396163" y="3214688"/>
            <a:ext cx="93662" cy="190500"/>
          </a:xfrm>
          <a:custGeom>
            <a:avLst/>
            <a:gdLst/>
            <a:ahLst/>
            <a:cxnLst>
              <a:cxn ang="0">
                <a:pos x="0" y="0"/>
              </a:cxn>
              <a:cxn ang="0">
                <a:pos x="4" y="26"/>
              </a:cxn>
              <a:cxn ang="0">
                <a:pos x="19" y="91"/>
              </a:cxn>
              <a:cxn ang="0">
                <a:pos x="52" y="171"/>
              </a:cxn>
              <a:cxn ang="0">
                <a:pos x="109" y="239"/>
              </a:cxn>
              <a:cxn ang="0">
                <a:pos x="111" y="236"/>
              </a:cxn>
              <a:cxn ang="0">
                <a:pos x="116" y="228"/>
              </a:cxn>
              <a:cxn ang="0">
                <a:pos x="118" y="203"/>
              </a:cxn>
              <a:cxn ang="0">
                <a:pos x="116" y="156"/>
              </a:cxn>
              <a:cxn ang="0">
                <a:pos x="99" y="99"/>
              </a:cxn>
              <a:cxn ang="0">
                <a:pos x="80" y="55"/>
              </a:cxn>
              <a:cxn ang="0">
                <a:pos x="59" y="28"/>
              </a:cxn>
              <a:cxn ang="0">
                <a:pos x="52" y="17"/>
              </a:cxn>
              <a:cxn ang="0">
                <a:pos x="0" y="0"/>
              </a:cxn>
              <a:cxn ang="0">
                <a:pos x="0" y="0"/>
              </a:cxn>
            </a:cxnLst>
            <a:rect l="0" t="0" r="r" b="b"/>
            <a:pathLst>
              <a:path w="118" h="239">
                <a:moveTo>
                  <a:pt x="0" y="0"/>
                </a:moveTo>
                <a:lnTo>
                  <a:pt x="4" y="26"/>
                </a:lnTo>
                <a:lnTo>
                  <a:pt x="19" y="91"/>
                </a:lnTo>
                <a:lnTo>
                  <a:pt x="52" y="171"/>
                </a:lnTo>
                <a:lnTo>
                  <a:pt x="109" y="239"/>
                </a:lnTo>
                <a:lnTo>
                  <a:pt x="111" y="236"/>
                </a:lnTo>
                <a:lnTo>
                  <a:pt x="116" y="228"/>
                </a:lnTo>
                <a:lnTo>
                  <a:pt x="118" y="203"/>
                </a:lnTo>
                <a:lnTo>
                  <a:pt x="116" y="156"/>
                </a:lnTo>
                <a:lnTo>
                  <a:pt x="99" y="99"/>
                </a:lnTo>
                <a:lnTo>
                  <a:pt x="80" y="55"/>
                </a:lnTo>
                <a:lnTo>
                  <a:pt x="59" y="28"/>
                </a:lnTo>
                <a:lnTo>
                  <a:pt x="52" y="17"/>
                </a:lnTo>
                <a:lnTo>
                  <a:pt x="0" y="0"/>
                </a:lnTo>
                <a:lnTo>
                  <a:pt x="0" y="0"/>
                </a:lnTo>
                <a:close/>
              </a:path>
            </a:pathLst>
          </a:custGeom>
          <a:solidFill>
            <a:srgbClr val="4A9E4A"/>
          </a:solidFill>
          <a:ln w="9525">
            <a:noFill/>
            <a:round/>
            <a:headEnd/>
            <a:tailEnd/>
          </a:ln>
        </p:spPr>
        <p:txBody>
          <a:bodyPr/>
          <a:lstStyle/>
          <a:p>
            <a:endParaRPr lang="en-US"/>
          </a:p>
        </p:txBody>
      </p:sp>
      <p:sp>
        <p:nvSpPr>
          <p:cNvPr id="122927" name="Freeform 47"/>
          <p:cNvSpPr>
            <a:spLocks/>
          </p:cNvSpPr>
          <p:nvPr/>
        </p:nvSpPr>
        <p:spPr bwMode="auto">
          <a:xfrm>
            <a:off x="7542213" y="3070225"/>
            <a:ext cx="52387" cy="160338"/>
          </a:xfrm>
          <a:custGeom>
            <a:avLst/>
            <a:gdLst/>
            <a:ahLst/>
            <a:cxnLst>
              <a:cxn ang="0">
                <a:pos x="30" y="0"/>
              </a:cxn>
              <a:cxn ang="0">
                <a:pos x="28" y="12"/>
              </a:cxn>
              <a:cxn ang="0">
                <a:pos x="28" y="38"/>
              </a:cxn>
              <a:cxn ang="0">
                <a:pos x="28" y="76"/>
              </a:cxn>
              <a:cxn ang="0">
                <a:pos x="38" y="118"/>
              </a:cxn>
              <a:cxn ang="0">
                <a:pos x="38" y="103"/>
              </a:cxn>
              <a:cxn ang="0">
                <a:pos x="43" y="71"/>
              </a:cxn>
              <a:cxn ang="0">
                <a:pos x="51" y="37"/>
              </a:cxn>
              <a:cxn ang="0">
                <a:pos x="61" y="12"/>
              </a:cxn>
              <a:cxn ang="0">
                <a:pos x="62" y="23"/>
              </a:cxn>
              <a:cxn ang="0">
                <a:pos x="64" y="57"/>
              </a:cxn>
              <a:cxn ang="0">
                <a:pos x="62" y="101"/>
              </a:cxn>
              <a:cxn ang="0">
                <a:pos x="57" y="149"/>
              </a:cxn>
              <a:cxn ang="0">
                <a:pos x="42" y="183"/>
              </a:cxn>
              <a:cxn ang="0">
                <a:pos x="28" y="198"/>
              </a:cxn>
              <a:cxn ang="0">
                <a:pos x="19" y="204"/>
              </a:cxn>
              <a:cxn ang="0">
                <a:pos x="15" y="204"/>
              </a:cxn>
              <a:cxn ang="0">
                <a:pos x="13" y="185"/>
              </a:cxn>
              <a:cxn ang="0">
                <a:pos x="5" y="143"/>
              </a:cxn>
              <a:cxn ang="0">
                <a:pos x="0" y="95"/>
              </a:cxn>
              <a:cxn ang="0">
                <a:pos x="0" y="67"/>
              </a:cxn>
              <a:cxn ang="0">
                <a:pos x="7" y="44"/>
              </a:cxn>
              <a:cxn ang="0">
                <a:pos x="19" y="23"/>
              </a:cxn>
              <a:cxn ang="0">
                <a:pos x="26" y="6"/>
              </a:cxn>
              <a:cxn ang="0">
                <a:pos x="30" y="0"/>
              </a:cxn>
              <a:cxn ang="0">
                <a:pos x="30" y="0"/>
              </a:cxn>
            </a:cxnLst>
            <a:rect l="0" t="0" r="r" b="b"/>
            <a:pathLst>
              <a:path w="64" h="204">
                <a:moveTo>
                  <a:pt x="30" y="0"/>
                </a:moveTo>
                <a:lnTo>
                  <a:pt x="28" y="12"/>
                </a:lnTo>
                <a:lnTo>
                  <a:pt x="28" y="38"/>
                </a:lnTo>
                <a:lnTo>
                  <a:pt x="28" y="76"/>
                </a:lnTo>
                <a:lnTo>
                  <a:pt x="38" y="118"/>
                </a:lnTo>
                <a:lnTo>
                  <a:pt x="38" y="103"/>
                </a:lnTo>
                <a:lnTo>
                  <a:pt x="43" y="71"/>
                </a:lnTo>
                <a:lnTo>
                  <a:pt x="51" y="37"/>
                </a:lnTo>
                <a:lnTo>
                  <a:pt x="61" y="12"/>
                </a:lnTo>
                <a:lnTo>
                  <a:pt x="62" y="23"/>
                </a:lnTo>
                <a:lnTo>
                  <a:pt x="64" y="57"/>
                </a:lnTo>
                <a:lnTo>
                  <a:pt x="62" y="101"/>
                </a:lnTo>
                <a:lnTo>
                  <a:pt x="57" y="149"/>
                </a:lnTo>
                <a:lnTo>
                  <a:pt x="42" y="183"/>
                </a:lnTo>
                <a:lnTo>
                  <a:pt x="28" y="198"/>
                </a:lnTo>
                <a:lnTo>
                  <a:pt x="19" y="204"/>
                </a:lnTo>
                <a:lnTo>
                  <a:pt x="15" y="204"/>
                </a:lnTo>
                <a:lnTo>
                  <a:pt x="13" y="185"/>
                </a:lnTo>
                <a:lnTo>
                  <a:pt x="5" y="143"/>
                </a:lnTo>
                <a:lnTo>
                  <a:pt x="0" y="95"/>
                </a:lnTo>
                <a:lnTo>
                  <a:pt x="0" y="67"/>
                </a:lnTo>
                <a:lnTo>
                  <a:pt x="7" y="44"/>
                </a:lnTo>
                <a:lnTo>
                  <a:pt x="19" y="23"/>
                </a:lnTo>
                <a:lnTo>
                  <a:pt x="26" y="6"/>
                </a:lnTo>
                <a:lnTo>
                  <a:pt x="30" y="0"/>
                </a:lnTo>
                <a:lnTo>
                  <a:pt x="30" y="0"/>
                </a:lnTo>
                <a:close/>
              </a:path>
            </a:pathLst>
          </a:custGeom>
          <a:solidFill>
            <a:srgbClr val="216B21"/>
          </a:solidFill>
          <a:ln w="9525">
            <a:noFill/>
            <a:round/>
            <a:headEnd/>
            <a:tailEnd/>
          </a:ln>
        </p:spPr>
        <p:txBody>
          <a:bodyPr/>
          <a:lstStyle/>
          <a:p>
            <a:endParaRPr lang="en-US"/>
          </a:p>
        </p:txBody>
      </p:sp>
      <p:sp>
        <p:nvSpPr>
          <p:cNvPr id="122928" name="Freeform 48"/>
          <p:cNvSpPr>
            <a:spLocks/>
          </p:cNvSpPr>
          <p:nvPr/>
        </p:nvSpPr>
        <p:spPr bwMode="auto">
          <a:xfrm>
            <a:off x="7112000" y="3495675"/>
            <a:ext cx="395288" cy="358775"/>
          </a:xfrm>
          <a:custGeom>
            <a:avLst/>
            <a:gdLst/>
            <a:ahLst/>
            <a:cxnLst>
              <a:cxn ang="0">
                <a:pos x="158" y="453"/>
              </a:cxn>
              <a:cxn ang="0">
                <a:pos x="131" y="421"/>
              </a:cxn>
              <a:cxn ang="0">
                <a:pos x="74" y="337"/>
              </a:cxn>
              <a:cxn ang="0">
                <a:pos x="19" y="230"/>
              </a:cxn>
              <a:cxn ang="0">
                <a:pos x="0" y="126"/>
              </a:cxn>
              <a:cxn ang="0">
                <a:pos x="185" y="287"/>
              </a:cxn>
              <a:cxn ang="0">
                <a:pos x="175" y="251"/>
              </a:cxn>
              <a:cxn ang="0">
                <a:pos x="162" y="170"/>
              </a:cxn>
              <a:cxn ang="0">
                <a:pos x="154" y="73"/>
              </a:cxn>
              <a:cxn ang="0">
                <a:pos x="173" y="0"/>
              </a:cxn>
              <a:cxn ang="0">
                <a:pos x="196" y="21"/>
              </a:cxn>
              <a:cxn ang="0">
                <a:pos x="251" y="82"/>
              </a:cxn>
              <a:cxn ang="0">
                <a:pos x="306" y="170"/>
              </a:cxn>
              <a:cxn ang="0">
                <a:pos x="342" y="270"/>
              </a:cxn>
              <a:cxn ang="0">
                <a:pos x="346" y="234"/>
              </a:cxn>
              <a:cxn ang="0">
                <a:pos x="359" y="158"/>
              </a:cxn>
              <a:cxn ang="0">
                <a:pos x="376" y="75"/>
              </a:cxn>
              <a:cxn ang="0">
                <a:pos x="401" y="27"/>
              </a:cxn>
              <a:cxn ang="0">
                <a:pos x="430" y="59"/>
              </a:cxn>
              <a:cxn ang="0">
                <a:pos x="462" y="156"/>
              </a:cxn>
              <a:cxn ang="0">
                <a:pos x="489" y="259"/>
              </a:cxn>
              <a:cxn ang="0">
                <a:pos x="498" y="306"/>
              </a:cxn>
              <a:cxn ang="0">
                <a:pos x="375" y="350"/>
              </a:cxn>
              <a:cxn ang="0">
                <a:pos x="363" y="400"/>
              </a:cxn>
              <a:cxn ang="0">
                <a:pos x="158" y="453"/>
              </a:cxn>
              <a:cxn ang="0">
                <a:pos x="158" y="453"/>
              </a:cxn>
            </a:cxnLst>
            <a:rect l="0" t="0" r="r" b="b"/>
            <a:pathLst>
              <a:path w="498" h="453">
                <a:moveTo>
                  <a:pt x="158" y="453"/>
                </a:moveTo>
                <a:lnTo>
                  <a:pt x="131" y="421"/>
                </a:lnTo>
                <a:lnTo>
                  <a:pt x="74" y="337"/>
                </a:lnTo>
                <a:lnTo>
                  <a:pt x="19" y="230"/>
                </a:lnTo>
                <a:lnTo>
                  <a:pt x="0" y="126"/>
                </a:lnTo>
                <a:lnTo>
                  <a:pt x="185" y="287"/>
                </a:lnTo>
                <a:lnTo>
                  <a:pt x="175" y="251"/>
                </a:lnTo>
                <a:lnTo>
                  <a:pt x="162" y="170"/>
                </a:lnTo>
                <a:lnTo>
                  <a:pt x="154" y="73"/>
                </a:lnTo>
                <a:lnTo>
                  <a:pt x="173" y="0"/>
                </a:lnTo>
                <a:lnTo>
                  <a:pt x="196" y="21"/>
                </a:lnTo>
                <a:lnTo>
                  <a:pt x="251" y="82"/>
                </a:lnTo>
                <a:lnTo>
                  <a:pt x="306" y="170"/>
                </a:lnTo>
                <a:lnTo>
                  <a:pt x="342" y="270"/>
                </a:lnTo>
                <a:lnTo>
                  <a:pt x="346" y="234"/>
                </a:lnTo>
                <a:lnTo>
                  <a:pt x="359" y="158"/>
                </a:lnTo>
                <a:lnTo>
                  <a:pt x="376" y="75"/>
                </a:lnTo>
                <a:lnTo>
                  <a:pt x="401" y="27"/>
                </a:lnTo>
                <a:lnTo>
                  <a:pt x="430" y="59"/>
                </a:lnTo>
                <a:lnTo>
                  <a:pt x="462" y="156"/>
                </a:lnTo>
                <a:lnTo>
                  <a:pt x="489" y="259"/>
                </a:lnTo>
                <a:lnTo>
                  <a:pt x="498" y="306"/>
                </a:lnTo>
                <a:lnTo>
                  <a:pt x="375" y="350"/>
                </a:lnTo>
                <a:lnTo>
                  <a:pt x="363" y="400"/>
                </a:lnTo>
                <a:lnTo>
                  <a:pt x="158" y="453"/>
                </a:lnTo>
                <a:lnTo>
                  <a:pt x="158" y="453"/>
                </a:lnTo>
                <a:close/>
              </a:path>
            </a:pathLst>
          </a:custGeom>
          <a:solidFill>
            <a:srgbClr val="4A9E4A"/>
          </a:solidFill>
          <a:ln w="9525">
            <a:noFill/>
            <a:round/>
            <a:headEnd/>
            <a:tailEnd/>
          </a:ln>
        </p:spPr>
        <p:txBody>
          <a:bodyPr/>
          <a:lstStyle/>
          <a:p>
            <a:endParaRPr lang="en-US"/>
          </a:p>
        </p:txBody>
      </p:sp>
      <p:sp>
        <p:nvSpPr>
          <p:cNvPr id="122929" name="Freeform 49"/>
          <p:cNvSpPr>
            <a:spLocks/>
          </p:cNvSpPr>
          <p:nvPr/>
        </p:nvSpPr>
        <p:spPr bwMode="auto">
          <a:xfrm>
            <a:off x="7402513" y="3230563"/>
            <a:ext cx="65087" cy="157162"/>
          </a:xfrm>
          <a:custGeom>
            <a:avLst/>
            <a:gdLst/>
            <a:ahLst/>
            <a:cxnLst>
              <a:cxn ang="0">
                <a:pos x="0" y="0"/>
              </a:cxn>
              <a:cxn ang="0">
                <a:pos x="4" y="7"/>
              </a:cxn>
              <a:cxn ang="0">
                <a:pos x="19" y="26"/>
              </a:cxn>
              <a:cxn ang="0">
                <a:pos x="40" y="57"/>
              </a:cxn>
              <a:cxn ang="0">
                <a:pos x="61" y="93"/>
              </a:cxn>
              <a:cxn ang="0">
                <a:pos x="74" y="131"/>
              </a:cxn>
              <a:cxn ang="0">
                <a:pos x="80" y="165"/>
              </a:cxn>
              <a:cxn ang="0">
                <a:pos x="82" y="188"/>
              </a:cxn>
              <a:cxn ang="0">
                <a:pos x="82" y="197"/>
              </a:cxn>
              <a:cxn ang="0">
                <a:pos x="70" y="184"/>
              </a:cxn>
              <a:cxn ang="0">
                <a:pos x="44" y="154"/>
              </a:cxn>
              <a:cxn ang="0">
                <a:pos x="17" y="116"/>
              </a:cxn>
              <a:cxn ang="0">
                <a:pos x="4" y="85"/>
              </a:cxn>
              <a:cxn ang="0">
                <a:pos x="0" y="57"/>
              </a:cxn>
              <a:cxn ang="0">
                <a:pos x="0" y="28"/>
              </a:cxn>
              <a:cxn ang="0">
                <a:pos x="0" y="7"/>
              </a:cxn>
              <a:cxn ang="0">
                <a:pos x="0" y="0"/>
              </a:cxn>
              <a:cxn ang="0">
                <a:pos x="0" y="0"/>
              </a:cxn>
            </a:cxnLst>
            <a:rect l="0" t="0" r="r" b="b"/>
            <a:pathLst>
              <a:path w="82" h="197">
                <a:moveTo>
                  <a:pt x="0" y="0"/>
                </a:moveTo>
                <a:lnTo>
                  <a:pt x="4" y="7"/>
                </a:lnTo>
                <a:lnTo>
                  <a:pt x="19" y="26"/>
                </a:lnTo>
                <a:lnTo>
                  <a:pt x="40" y="57"/>
                </a:lnTo>
                <a:lnTo>
                  <a:pt x="61" y="93"/>
                </a:lnTo>
                <a:lnTo>
                  <a:pt x="74" y="131"/>
                </a:lnTo>
                <a:lnTo>
                  <a:pt x="80" y="165"/>
                </a:lnTo>
                <a:lnTo>
                  <a:pt x="82" y="188"/>
                </a:lnTo>
                <a:lnTo>
                  <a:pt x="82" y="197"/>
                </a:lnTo>
                <a:lnTo>
                  <a:pt x="70" y="184"/>
                </a:lnTo>
                <a:lnTo>
                  <a:pt x="44" y="154"/>
                </a:lnTo>
                <a:lnTo>
                  <a:pt x="17" y="116"/>
                </a:lnTo>
                <a:lnTo>
                  <a:pt x="4" y="85"/>
                </a:lnTo>
                <a:lnTo>
                  <a:pt x="0" y="57"/>
                </a:lnTo>
                <a:lnTo>
                  <a:pt x="0" y="28"/>
                </a:lnTo>
                <a:lnTo>
                  <a:pt x="0" y="7"/>
                </a:lnTo>
                <a:lnTo>
                  <a:pt x="0" y="0"/>
                </a:lnTo>
                <a:lnTo>
                  <a:pt x="0" y="0"/>
                </a:lnTo>
                <a:close/>
              </a:path>
            </a:pathLst>
          </a:custGeom>
          <a:solidFill>
            <a:srgbClr val="368736"/>
          </a:solidFill>
          <a:ln w="9525">
            <a:noFill/>
            <a:round/>
            <a:headEnd/>
            <a:tailEnd/>
          </a:ln>
        </p:spPr>
        <p:txBody>
          <a:bodyPr/>
          <a:lstStyle/>
          <a:p>
            <a:endParaRPr lang="en-US"/>
          </a:p>
        </p:txBody>
      </p:sp>
      <p:sp>
        <p:nvSpPr>
          <p:cNvPr id="122930" name="Freeform 50"/>
          <p:cNvSpPr>
            <a:spLocks/>
          </p:cNvSpPr>
          <p:nvPr/>
        </p:nvSpPr>
        <p:spPr bwMode="auto">
          <a:xfrm>
            <a:off x="8840788" y="3863975"/>
            <a:ext cx="411162" cy="230188"/>
          </a:xfrm>
          <a:custGeom>
            <a:avLst/>
            <a:gdLst/>
            <a:ahLst/>
            <a:cxnLst>
              <a:cxn ang="0">
                <a:pos x="13" y="0"/>
              </a:cxn>
              <a:cxn ang="0">
                <a:pos x="42" y="27"/>
              </a:cxn>
              <a:cxn ang="0">
                <a:pos x="110" y="88"/>
              </a:cxn>
              <a:cxn ang="0">
                <a:pos x="190" y="147"/>
              </a:cxn>
              <a:cxn ang="0">
                <a:pos x="251" y="175"/>
              </a:cxn>
              <a:cxn ang="0">
                <a:pos x="316" y="162"/>
              </a:cxn>
              <a:cxn ang="0">
                <a:pos x="405" y="135"/>
              </a:cxn>
              <a:cxn ang="0">
                <a:pos x="485" y="107"/>
              </a:cxn>
              <a:cxn ang="0">
                <a:pos x="519" y="95"/>
              </a:cxn>
              <a:cxn ang="0">
                <a:pos x="511" y="118"/>
              </a:cxn>
              <a:cxn ang="0">
                <a:pos x="492" y="171"/>
              </a:cxn>
              <a:cxn ang="0">
                <a:pos x="470" y="228"/>
              </a:cxn>
              <a:cxn ang="0">
                <a:pos x="445" y="261"/>
              </a:cxn>
              <a:cxn ang="0">
                <a:pos x="401" y="274"/>
              </a:cxn>
              <a:cxn ang="0">
                <a:pos x="329" y="287"/>
              </a:cxn>
              <a:cxn ang="0">
                <a:pos x="247" y="291"/>
              </a:cxn>
              <a:cxn ang="0">
                <a:pos x="179" y="270"/>
              </a:cxn>
              <a:cxn ang="0">
                <a:pos x="118" y="223"/>
              </a:cxn>
              <a:cxn ang="0">
                <a:pos x="59" y="166"/>
              </a:cxn>
              <a:cxn ang="0">
                <a:pos x="15" y="120"/>
              </a:cxn>
              <a:cxn ang="0">
                <a:pos x="0" y="99"/>
              </a:cxn>
              <a:cxn ang="0">
                <a:pos x="13" y="0"/>
              </a:cxn>
              <a:cxn ang="0">
                <a:pos x="13" y="0"/>
              </a:cxn>
            </a:cxnLst>
            <a:rect l="0" t="0" r="r" b="b"/>
            <a:pathLst>
              <a:path w="519" h="291">
                <a:moveTo>
                  <a:pt x="13" y="0"/>
                </a:moveTo>
                <a:lnTo>
                  <a:pt x="42" y="27"/>
                </a:lnTo>
                <a:lnTo>
                  <a:pt x="110" y="88"/>
                </a:lnTo>
                <a:lnTo>
                  <a:pt x="190" y="147"/>
                </a:lnTo>
                <a:lnTo>
                  <a:pt x="251" y="175"/>
                </a:lnTo>
                <a:lnTo>
                  <a:pt x="316" y="162"/>
                </a:lnTo>
                <a:lnTo>
                  <a:pt x="405" y="135"/>
                </a:lnTo>
                <a:lnTo>
                  <a:pt x="485" y="107"/>
                </a:lnTo>
                <a:lnTo>
                  <a:pt x="519" y="95"/>
                </a:lnTo>
                <a:lnTo>
                  <a:pt x="511" y="118"/>
                </a:lnTo>
                <a:lnTo>
                  <a:pt x="492" y="171"/>
                </a:lnTo>
                <a:lnTo>
                  <a:pt x="470" y="228"/>
                </a:lnTo>
                <a:lnTo>
                  <a:pt x="445" y="261"/>
                </a:lnTo>
                <a:lnTo>
                  <a:pt x="401" y="274"/>
                </a:lnTo>
                <a:lnTo>
                  <a:pt x="329" y="287"/>
                </a:lnTo>
                <a:lnTo>
                  <a:pt x="247" y="291"/>
                </a:lnTo>
                <a:lnTo>
                  <a:pt x="179" y="270"/>
                </a:lnTo>
                <a:lnTo>
                  <a:pt x="118" y="223"/>
                </a:lnTo>
                <a:lnTo>
                  <a:pt x="59" y="166"/>
                </a:lnTo>
                <a:lnTo>
                  <a:pt x="15" y="120"/>
                </a:lnTo>
                <a:lnTo>
                  <a:pt x="0" y="99"/>
                </a:lnTo>
                <a:lnTo>
                  <a:pt x="13" y="0"/>
                </a:lnTo>
                <a:lnTo>
                  <a:pt x="13" y="0"/>
                </a:lnTo>
                <a:close/>
              </a:path>
            </a:pathLst>
          </a:custGeom>
          <a:solidFill>
            <a:srgbClr val="B34D1A"/>
          </a:solidFill>
          <a:ln w="9525">
            <a:noFill/>
            <a:round/>
            <a:headEnd/>
            <a:tailEnd/>
          </a:ln>
        </p:spPr>
        <p:txBody>
          <a:bodyPr/>
          <a:lstStyle/>
          <a:p>
            <a:endParaRPr lang="en-US"/>
          </a:p>
        </p:txBody>
      </p:sp>
      <p:sp>
        <p:nvSpPr>
          <p:cNvPr id="122931" name="Freeform 51"/>
          <p:cNvSpPr>
            <a:spLocks/>
          </p:cNvSpPr>
          <p:nvPr/>
        </p:nvSpPr>
        <p:spPr bwMode="auto">
          <a:xfrm>
            <a:off x="7173913" y="3594100"/>
            <a:ext cx="282575" cy="246063"/>
          </a:xfrm>
          <a:custGeom>
            <a:avLst/>
            <a:gdLst/>
            <a:ahLst/>
            <a:cxnLst>
              <a:cxn ang="0">
                <a:pos x="126" y="310"/>
              </a:cxn>
              <a:cxn ang="0">
                <a:pos x="107" y="289"/>
              </a:cxn>
              <a:cxn ang="0">
                <a:pos x="65" y="237"/>
              </a:cxn>
              <a:cxn ang="0">
                <a:pos x="21" y="175"/>
              </a:cxn>
              <a:cxn ang="0">
                <a:pos x="0" y="114"/>
              </a:cxn>
              <a:cxn ang="0">
                <a:pos x="25" y="131"/>
              </a:cxn>
              <a:cxn ang="0">
                <a:pos x="80" y="175"/>
              </a:cxn>
              <a:cxn ang="0">
                <a:pos x="139" y="224"/>
              </a:cxn>
              <a:cxn ang="0">
                <a:pos x="177" y="264"/>
              </a:cxn>
              <a:cxn ang="0">
                <a:pos x="186" y="255"/>
              </a:cxn>
              <a:cxn ang="0">
                <a:pos x="184" y="192"/>
              </a:cxn>
              <a:cxn ang="0">
                <a:pos x="173" y="106"/>
              </a:cxn>
              <a:cxn ang="0">
                <a:pos x="154" y="26"/>
              </a:cxn>
              <a:cxn ang="0">
                <a:pos x="158" y="0"/>
              </a:cxn>
              <a:cxn ang="0">
                <a:pos x="196" y="40"/>
              </a:cxn>
              <a:cxn ang="0">
                <a:pos x="241" y="112"/>
              </a:cxn>
              <a:cxn ang="0">
                <a:pos x="270" y="184"/>
              </a:cxn>
              <a:cxn ang="0">
                <a:pos x="283" y="205"/>
              </a:cxn>
              <a:cxn ang="0">
                <a:pos x="300" y="167"/>
              </a:cxn>
              <a:cxn ang="0">
                <a:pos x="317" y="103"/>
              </a:cxn>
              <a:cxn ang="0">
                <a:pos x="329" y="47"/>
              </a:cxn>
              <a:cxn ang="0">
                <a:pos x="338" y="38"/>
              </a:cxn>
              <a:cxn ang="0">
                <a:pos x="350" y="76"/>
              </a:cxn>
              <a:cxn ang="0">
                <a:pos x="357" y="137"/>
              </a:cxn>
              <a:cxn ang="0">
                <a:pos x="350" y="207"/>
              </a:cxn>
              <a:cxn ang="0">
                <a:pos x="297" y="224"/>
              </a:cxn>
              <a:cxn ang="0">
                <a:pos x="285" y="274"/>
              </a:cxn>
              <a:cxn ang="0">
                <a:pos x="126" y="310"/>
              </a:cxn>
              <a:cxn ang="0">
                <a:pos x="126" y="310"/>
              </a:cxn>
            </a:cxnLst>
            <a:rect l="0" t="0" r="r" b="b"/>
            <a:pathLst>
              <a:path w="357" h="310">
                <a:moveTo>
                  <a:pt x="126" y="310"/>
                </a:moveTo>
                <a:lnTo>
                  <a:pt x="107" y="289"/>
                </a:lnTo>
                <a:lnTo>
                  <a:pt x="65" y="237"/>
                </a:lnTo>
                <a:lnTo>
                  <a:pt x="21" y="175"/>
                </a:lnTo>
                <a:lnTo>
                  <a:pt x="0" y="114"/>
                </a:lnTo>
                <a:lnTo>
                  <a:pt x="25" y="131"/>
                </a:lnTo>
                <a:lnTo>
                  <a:pt x="80" y="175"/>
                </a:lnTo>
                <a:lnTo>
                  <a:pt x="139" y="224"/>
                </a:lnTo>
                <a:lnTo>
                  <a:pt x="177" y="264"/>
                </a:lnTo>
                <a:lnTo>
                  <a:pt x="186" y="255"/>
                </a:lnTo>
                <a:lnTo>
                  <a:pt x="184" y="192"/>
                </a:lnTo>
                <a:lnTo>
                  <a:pt x="173" y="106"/>
                </a:lnTo>
                <a:lnTo>
                  <a:pt x="154" y="26"/>
                </a:lnTo>
                <a:lnTo>
                  <a:pt x="158" y="0"/>
                </a:lnTo>
                <a:lnTo>
                  <a:pt x="196" y="40"/>
                </a:lnTo>
                <a:lnTo>
                  <a:pt x="241" y="112"/>
                </a:lnTo>
                <a:lnTo>
                  <a:pt x="270" y="184"/>
                </a:lnTo>
                <a:lnTo>
                  <a:pt x="283" y="205"/>
                </a:lnTo>
                <a:lnTo>
                  <a:pt x="300" y="167"/>
                </a:lnTo>
                <a:lnTo>
                  <a:pt x="317" y="103"/>
                </a:lnTo>
                <a:lnTo>
                  <a:pt x="329" y="47"/>
                </a:lnTo>
                <a:lnTo>
                  <a:pt x="338" y="38"/>
                </a:lnTo>
                <a:lnTo>
                  <a:pt x="350" y="76"/>
                </a:lnTo>
                <a:lnTo>
                  <a:pt x="357" y="137"/>
                </a:lnTo>
                <a:lnTo>
                  <a:pt x="350" y="207"/>
                </a:lnTo>
                <a:lnTo>
                  <a:pt x="297" y="224"/>
                </a:lnTo>
                <a:lnTo>
                  <a:pt x="285" y="274"/>
                </a:lnTo>
                <a:lnTo>
                  <a:pt x="126" y="310"/>
                </a:lnTo>
                <a:lnTo>
                  <a:pt x="126" y="310"/>
                </a:lnTo>
                <a:close/>
              </a:path>
            </a:pathLst>
          </a:custGeom>
          <a:solidFill>
            <a:srgbClr val="368736"/>
          </a:solidFill>
          <a:ln w="9525">
            <a:noFill/>
            <a:round/>
            <a:headEnd/>
            <a:tailEnd/>
          </a:ln>
        </p:spPr>
        <p:txBody>
          <a:bodyPr/>
          <a:lstStyle/>
          <a:p>
            <a:endParaRPr lang="en-US"/>
          </a:p>
        </p:txBody>
      </p:sp>
      <p:sp>
        <p:nvSpPr>
          <p:cNvPr id="122932" name="Freeform 52"/>
          <p:cNvSpPr>
            <a:spLocks/>
          </p:cNvSpPr>
          <p:nvPr/>
        </p:nvSpPr>
        <p:spPr bwMode="auto">
          <a:xfrm>
            <a:off x="7405688" y="3525838"/>
            <a:ext cx="101600" cy="222250"/>
          </a:xfrm>
          <a:custGeom>
            <a:avLst/>
            <a:gdLst/>
            <a:ahLst/>
            <a:cxnLst>
              <a:cxn ang="0">
                <a:pos x="11" y="71"/>
              </a:cxn>
              <a:cxn ang="0">
                <a:pos x="19" y="63"/>
              </a:cxn>
              <a:cxn ang="0">
                <a:pos x="40" y="71"/>
              </a:cxn>
              <a:cxn ang="0">
                <a:pos x="64" y="130"/>
              </a:cxn>
              <a:cxn ang="0">
                <a:pos x="83" y="282"/>
              </a:cxn>
              <a:cxn ang="0">
                <a:pos x="127" y="265"/>
              </a:cxn>
              <a:cxn ang="0">
                <a:pos x="118" y="221"/>
              </a:cxn>
              <a:cxn ang="0">
                <a:pos x="93" y="126"/>
              </a:cxn>
              <a:cxn ang="0">
                <a:pos x="61" y="35"/>
              </a:cxn>
              <a:cxn ang="0">
                <a:pos x="26" y="0"/>
              </a:cxn>
              <a:cxn ang="0">
                <a:pos x="4" y="18"/>
              </a:cxn>
              <a:cxn ang="0">
                <a:pos x="0" y="42"/>
              </a:cxn>
              <a:cxn ang="0">
                <a:pos x="5" y="61"/>
              </a:cxn>
              <a:cxn ang="0">
                <a:pos x="11" y="71"/>
              </a:cxn>
              <a:cxn ang="0">
                <a:pos x="11" y="71"/>
              </a:cxn>
            </a:cxnLst>
            <a:rect l="0" t="0" r="r" b="b"/>
            <a:pathLst>
              <a:path w="127" h="282">
                <a:moveTo>
                  <a:pt x="11" y="71"/>
                </a:moveTo>
                <a:lnTo>
                  <a:pt x="19" y="63"/>
                </a:lnTo>
                <a:lnTo>
                  <a:pt x="40" y="71"/>
                </a:lnTo>
                <a:lnTo>
                  <a:pt x="64" y="130"/>
                </a:lnTo>
                <a:lnTo>
                  <a:pt x="83" y="282"/>
                </a:lnTo>
                <a:lnTo>
                  <a:pt x="127" y="265"/>
                </a:lnTo>
                <a:lnTo>
                  <a:pt x="118" y="221"/>
                </a:lnTo>
                <a:lnTo>
                  <a:pt x="93" y="126"/>
                </a:lnTo>
                <a:lnTo>
                  <a:pt x="61" y="35"/>
                </a:lnTo>
                <a:lnTo>
                  <a:pt x="26" y="0"/>
                </a:lnTo>
                <a:lnTo>
                  <a:pt x="4" y="18"/>
                </a:lnTo>
                <a:lnTo>
                  <a:pt x="0" y="42"/>
                </a:lnTo>
                <a:lnTo>
                  <a:pt x="5" y="61"/>
                </a:lnTo>
                <a:lnTo>
                  <a:pt x="11" y="71"/>
                </a:lnTo>
                <a:lnTo>
                  <a:pt x="11" y="71"/>
                </a:lnTo>
                <a:close/>
              </a:path>
            </a:pathLst>
          </a:custGeom>
          <a:solidFill>
            <a:srgbClr val="8CBD69"/>
          </a:solidFill>
          <a:ln w="9525">
            <a:noFill/>
            <a:round/>
            <a:headEnd/>
            <a:tailEnd/>
          </a:ln>
        </p:spPr>
        <p:txBody>
          <a:bodyPr/>
          <a:lstStyle/>
          <a:p>
            <a:endParaRPr lang="en-US"/>
          </a:p>
        </p:txBody>
      </p:sp>
      <p:sp>
        <p:nvSpPr>
          <p:cNvPr id="122933" name="Freeform 53"/>
          <p:cNvSpPr>
            <a:spLocks/>
          </p:cNvSpPr>
          <p:nvPr/>
        </p:nvSpPr>
        <p:spPr bwMode="auto">
          <a:xfrm>
            <a:off x="7113588" y="3495675"/>
            <a:ext cx="227012" cy="249238"/>
          </a:xfrm>
          <a:custGeom>
            <a:avLst/>
            <a:gdLst/>
            <a:ahLst/>
            <a:cxnLst>
              <a:cxn ang="0">
                <a:pos x="219" y="299"/>
              </a:cxn>
              <a:cxn ang="0">
                <a:pos x="213" y="272"/>
              </a:cxn>
              <a:cxn ang="0">
                <a:pos x="205" y="211"/>
              </a:cxn>
              <a:cxn ang="0">
                <a:pos x="200" y="145"/>
              </a:cxn>
              <a:cxn ang="0">
                <a:pos x="203" y="99"/>
              </a:cxn>
              <a:cxn ang="0">
                <a:pos x="221" y="88"/>
              </a:cxn>
              <a:cxn ang="0">
                <a:pos x="249" y="103"/>
              </a:cxn>
              <a:cxn ang="0">
                <a:pos x="276" y="124"/>
              </a:cxn>
              <a:cxn ang="0">
                <a:pos x="287" y="135"/>
              </a:cxn>
              <a:cxn ang="0">
                <a:pos x="270" y="109"/>
              </a:cxn>
              <a:cxn ang="0">
                <a:pos x="234" y="54"/>
              </a:cxn>
              <a:cxn ang="0">
                <a:pos x="194" y="6"/>
              </a:cxn>
              <a:cxn ang="0">
                <a:pos x="165" y="0"/>
              </a:cxn>
              <a:cxn ang="0">
                <a:pos x="156" y="54"/>
              </a:cxn>
              <a:cxn ang="0">
                <a:pos x="158" y="139"/>
              </a:cxn>
              <a:cxn ang="0">
                <a:pos x="164" y="219"/>
              </a:cxn>
              <a:cxn ang="0">
                <a:pos x="169" y="253"/>
              </a:cxn>
              <a:cxn ang="0">
                <a:pos x="145" y="234"/>
              </a:cxn>
              <a:cxn ang="0">
                <a:pos x="93" y="194"/>
              </a:cxn>
              <a:cxn ang="0">
                <a:pos x="36" y="156"/>
              </a:cxn>
              <a:cxn ang="0">
                <a:pos x="0" y="145"/>
              </a:cxn>
              <a:cxn ang="0">
                <a:pos x="0" y="175"/>
              </a:cxn>
              <a:cxn ang="0">
                <a:pos x="23" y="234"/>
              </a:cxn>
              <a:cxn ang="0">
                <a:pos x="49" y="287"/>
              </a:cxn>
              <a:cxn ang="0">
                <a:pos x="63" y="314"/>
              </a:cxn>
              <a:cxn ang="0">
                <a:pos x="57" y="299"/>
              </a:cxn>
              <a:cxn ang="0">
                <a:pos x="51" y="268"/>
              </a:cxn>
              <a:cxn ang="0">
                <a:pos x="48" y="234"/>
              </a:cxn>
              <a:cxn ang="0">
                <a:pos x="53" y="213"/>
              </a:cxn>
              <a:cxn ang="0">
                <a:pos x="80" y="223"/>
              </a:cxn>
              <a:cxn ang="0">
                <a:pos x="127" y="253"/>
              </a:cxn>
              <a:cxn ang="0">
                <a:pos x="171" y="287"/>
              </a:cxn>
              <a:cxn ang="0">
                <a:pos x="192" y="303"/>
              </a:cxn>
              <a:cxn ang="0">
                <a:pos x="219" y="299"/>
              </a:cxn>
              <a:cxn ang="0">
                <a:pos x="219" y="299"/>
              </a:cxn>
            </a:cxnLst>
            <a:rect l="0" t="0" r="r" b="b"/>
            <a:pathLst>
              <a:path w="287" h="314">
                <a:moveTo>
                  <a:pt x="219" y="299"/>
                </a:moveTo>
                <a:lnTo>
                  <a:pt x="213" y="272"/>
                </a:lnTo>
                <a:lnTo>
                  <a:pt x="205" y="211"/>
                </a:lnTo>
                <a:lnTo>
                  <a:pt x="200" y="145"/>
                </a:lnTo>
                <a:lnTo>
                  <a:pt x="203" y="99"/>
                </a:lnTo>
                <a:lnTo>
                  <a:pt x="221" y="88"/>
                </a:lnTo>
                <a:lnTo>
                  <a:pt x="249" y="103"/>
                </a:lnTo>
                <a:lnTo>
                  <a:pt x="276" y="124"/>
                </a:lnTo>
                <a:lnTo>
                  <a:pt x="287" y="135"/>
                </a:lnTo>
                <a:lnTo>
                  <a:pt x="270" y="109"/>
                </a:lnTo>
                <a:lnTo>
                  <a:pt x="234" y="54"/>
                </a:lnTo>
                <a:lnTo>
                  <a:pt x="194" y="6"/>
                </a:lnTo>
                <a:lnTo>
                  <a:pt x="165" y="0"/>
                </a:lnTo>
                <a:lnTo>
                  <a:pt x="156" y="54"/>
                </a:lnTo>
                <a:lnTo>
                  <a:pt x="158" y="139"/>
                </a:lnTo>
                <a:lnTo>
                  <a:pt x="164" y="219"/>
                </a:lnTo>
                <a:lnTo>
                  <a:pt x="169" y="253"/>
                </a:lnTo>
                <a:lnTo>
                  <a:pt x="145" y="234"/>
                </a:lnTo>
                <a:lnTo>
                  <a:pt x="93" y="194"/>
                </a:lnTo>
                <a:lnTo>
                  <a:pt x="36" y="156"/>
                </a:lnTo>
                <a:lnTo>
                  <a:pt x="0" y="145"/>
                </a:lnTo>
                <a:lnTo>
                  <a:pt x="0" y="175"/>
                </a:lnTo>
                <a:lnTo>
                  <a:pt x="23" y="234"/>
                </a:lnTo>
                <a:lnTo>
                  <a:pt x="49" y="287"/>
                </a:lnTo>
                <a:lnTo>
                  <a:pt x="63" y="314"/>
                </a:lnTo>
                <a:lnTo>
                  <a:pt x="57" y="299"/>
                </a:lnTo>
                <a:lnTo>
                  <a:pt x="51" y="268"/>
                </a:lnTo>
                <a:lnTo>
                  <a:pt x="48" y="234"/>
                </a:lnTo>
                <a:lnTo>
                  <a:pt x="53" y="213"/>
                </a:lnTo>
                <a:lnTo>
                  <a:pt x="80" y="223"/>
                </a:lnTo>
                <a:lnTo>
                  <a:pt x="127" y="253"/>
                </a:lnTo>
                <a:lnTo>
                  <a:pt x="171" y="287"/>
                </a:lnTo>
                <a:lnTo>
                  <a:pt x="192" y="303"/>
                </a:lnTo>
                <a:lnTo>
                  <a:pt x="219" y="299"/>
                </a:lnTo>
                <a:lnTo>
                  <a:pt x="219" y="299"/>
                </a:lnTo>
                <a:close/>
              </a:path>
            </a:pathLst>
          </a:custGeom>
          <a:solidFill>
            <a:srgbClr val="8CBD69"/>
          </a:solidFill>
          <a:ln w="9525">
            <a:noFill/>
            <a:round/>
            <a:headEnd/>
            <a:tailEnd/>
          </a:ln>
        </p:spPr>
        <p:txBody>
          <a:bodyPr/>
          <a:lstStyle/>
          <a:p>
            <a:endParaRPr lang="en-US"/>
          </a:p>
        </p:txBody>
      </p:sp>
      <p:sp>
        <p:nvSpPr>
          <p:cNvPr id="122934" name="Freeform 54"/>
          <p:cNvSpPr>
            <a:spLocks/>
          </p:cNvSpPr>
          <p:nvPr/>
        </p:nvSpPr>
        <p:spPr bwMode="auto">
          <a:xfrm>
            <a:off x="8847138" y="3897313"/>
            <a:ext cx="287337" cy="147637"/>
          </a:xfrm>
          <a:custGeom>
            <a:avLst/>
            <a:gdLst/>
            <a:ahLst/>
            <a:cxnLst>
              <a:cxn ang="0">
                <a:pos x="2" y="0"/>
              </a:cxn>
              <a:cxn ang="0">
                <a:pos x="30" y="30"/>
              </a:cxn>
              <a:cxn ang="0">
                <a:pos x="110" y="95"/>
              </a:cxn>
              <a:cxn ang="0">
                <a:pos x="226" y="154"/>
              </a:cxn>
              <a:cxn ang="0">
                <a:pos x="361" y="171"/>
              </a:cxn>
              <a:cxn ang="0">
                <a:pos x="347" y="177"/>
              </a:cxn>
              <a:cxn ang="0">
                <a:pos x="306" y="186"/>
              </a:cxn>
              <a:cxn ang="0">
                <a:pos x="230" y="183"/>
              </a:cxn>
              <a:cxn ang="0">
                <a:pos x="116" y="158"/>
              </a:cxn>
              <a:cxn ang="0">
                <a:pos x="0" y="61"/>
              </a:cxn>
              <a:cxn ang="0">
                <a:pos x="2" y="0"/>
              </a:cxn>
              <a:cxn ang="0">
                <a:pos x="2" y="0"/>
              </a:cxn>
            </a:cxnLst>
            <a:rect l="0" t="0" r="r" b="b"/>
            <a:pathLst>
              <a:path w="361" h="186">
                <a:moveTo>
                  <a:pt x="2" y="0"/>
                </a:moveTo>
                <a:lnTo>
                  <a:pt x="30" y="30"/>
                </a:lnTo>
                <a:lnTo>
                  <a:pt x="110" y="95"/>
                </a:lnTo>
                <a:lnTo>
                  <a:pt x="226" y="154"/>
                </a:lnTo>
                <a:lnTo>
                  <a:pt x="361" y="171"/>
                </a:lnTo>
                <a:lnTo>
                  <a:pt x="347" y="177"/>
                </a:lnTo>
                <a:lnTo>
                  <a:pt x="306" y="186"/>
                </a:lnTo>
                <a:lnTo>
                  <a:pt x="230" y="183"/>
                </a:lnTo>
                <a:lnTo>
                  <a:pt x="116" y="158"/>
                </a:lnTo>
                <a:lnTo>
                  <a:pt x="0" y="61"/>
                </a:lnTo>
                <a:lnTo>
                  <a:pt x="2" y="0"/>
                </a:lnTo>
                <a:lnTo>
                  <a:pt x="2" y="0"/>
                </a:lnTo>
                <a:close/>
              </a:path>
            </a:pathLst>
          </a:custGeom>
          <a:solidFill>
            <a:srgbClr val="CC804D"/>
          </a:solidFill>
          <a:ln w="9525">
            <a:noFill/>
            <a:round/>
            <a:headEnd/>
            <a:tailEnd/>
          </a:ln>
        </p:spPr>
        <p:txBody>
          <a:bodyPr/>
          <a:lstStyle/>
          <a:p>
            <a:endParaRPr lang="en-US"/>
          </a:p>
        </p:txBody>
      </p:sp>
      <p:sp>
        <p:nvSpPr>
          <p:cNvPr id="122935" name="Freeform 55"/>
          <p:cNvSpPr>
            <a:spLocks/>
          </p:cNvSpPr>
          <p:nvPr/>
        </p:nvSpPr>
        <p:spPr bwMode="auto">
          <a:xfrm>
            <a:off x="8963025" y="3935413"/>
            <a:ext cx="288925" cy="163512"/>
          </a:xfrm>
          <a:custGeom>
            <a:avLst/>
            <a:gdLst/>
            <a:ahLst/>
            <a:cxnLst>
              <a:cxn ang="0">
                <a:pos x="363" y="0"/>
              </a:cxn>
              <a:cxn ang="0">
                <a:pos x="329" y="16"/>
              </a:cxn>
              <a:cxn ang="0">
                <a:pos x="255" y="48"/>
              </a:cxn>
              <a:cxn ang="0">
                <a:pos x="165" y="78"/>
              </a:cxn>
              <a:cxn ang="0">
                <a:pos x="95" y="84"/>
              </a:cxn>
              <a:cxn ang="0">
                <a:pos x="103" y="90"/>
              </a:cxn>
              <a:cxn ang="0">
                <a:pos x="129" y="101"/>
              </a:cxn>
              <a:cxn ang="0">
                <a:pos x="181" y="111"/>
              </a:cxn>
              <a:cxn ang="0">
                <a:pos x="264" y="113"/>
              </a:cxn>
              <a:cxn ang="0">
                <a:pos x="241" y="122"/>
              </a:cxn>
              <a:cxn ang="0">
                <a:pos x="182" y="143"/>
              </a:cxn>
              <a:cxn ang="0">
                <a:pos x="97" y="153"/>
              </a:cxn>
              <a:cxn ang="0">
                <a:pos x="0" y="134"/>
              </a:cxn>
              <a:cxn ang="0">
                <a:pos x="19" y="179"/>
              </a:cxn>
              <a:cxn ang="0">
                <a:pos x="25" y="183"/>
              </a:cxn>
              <a:cxn ang="0">
                <a:pos x="46" y="192"/>
              </a:cxn>
              <a:cxn ang="0">
                <a:pos x="87" y="202"/>
              </a:cxn>
              <a:cxn ang="0">
                <a:pos x="156" y="206"/>
              </a:cxn>
              <a:cxn ang="0">
                <a:pos x="220" y="194"/>
              </a:cxn>
              <a:cxn ang="0">
                <a:pos x="268" y="179"/>
              </a:cxn>
              <a:cxn ang="0">
                <a:pos x="293" y="166"/>
              </a:cxn>
              <a:cxn ang="0">
                <a:pos x="302" y="160"/>
              </a:cxn>
              <a:cxn ang="0">
                <a:pos x="363" y="0"/>
              </a:cxn>
              <a:cxn ang="0">
                <a:pos x="363" y="0"/>
              </a:cxn>
            </a:cxnLst>
            <a:rect l="0" t="0" r="r" b="b"/>
            <a:pathLst>
              <a:path w="363" h="206">
                <a:moveTo>
                  <a:pt x="363" y="0"/>
                </a:moveTo>
                <a:lnTo>
                  <a:pt x="329" y="16"/>
                </a:lnTo>
                <a:lnTo>
                  <a:pt x="255" y="48"/>
                </a:lnTo>
                <a:lnTo>
                  <a:pt x="165" y="78"/>
                </a:lnTo>
                <a:lnTo>
                  <a:pt x="95" y="84"/>
                </a:lnTo>
                <a:lnTo>
                  <a:pt x="103" y="90"/>
                </a:lnTo>
                <a:lnTo>
                  <a:pt x="129" y="101"/>
                </a:lnTo>
                <a:lnTo>
                  <a:pt x="181" y="111"/>
                </a:lnTo>
                <a:lnTo>
                  <a:pt x="264" y="113"/>
                </a:lnTo>
                <a:lnTo>
                  <a:pt x="241" y="122"/>
                </a:lnTo>
                <a:lnTo>
                  <a:pt x="182" y="143"/>
                </a:lnTo>
                <a:lnTo>
                  <a:pt x="97" y="153"/>
                </a:lnTo>
                <a:lnTo>
                  <a:pt x="0" y="134"/>
                </a:lnTo>
                <a:lnTo>
                  <a:pt x="19" y="179"/>
                </a:lnTo>
                <a:lnTo>
                  <a:pt x="25" y="183"/>
                </a:lnTo>
                <a:lnTo>
                  <a:pt x="46" y="192"/>
                </a:lnTo>
                <a:lnTo>
                  <a:pt x="87" y="202"/>
                </a:lnTo>
                <a:lnTo>
                  <a:pt x="156" y="206"/>
                </a:lnTo>
                <a:lnTo>
                  <a:pt x="220" y="194"/>
                </a:lnTo>
                <a:lnTo>
                  <a:pt x="268" y="179"/>
                </a:lnTo>
                <a:lnTo>
                  <a:pt x="293" y="166"/>
                </a:lnTo>
                <a:lnTo>
                  <a:pt x="302" y="160"/>
                </a:lnTo>
                <a:lnTo>
                  <a:pt x="363" y="0"/>
                </a:lnTo>
                <a:lnTo>
                  <a:pt x="363" y="0"/>
                </a:lnTo>
                <a:close/>
              </a:path>
            </a:pathLst>
          </a:custGeom>
          <a:solidFill>
            <a:srgbClr val="7D4D1C"/>
          </a:solidFill>
          <a:ln w="9525">
            <a:noFill/>
            <a:round/>
            <a:headEnd/>
            <a:tailEnd/>
          </a:ln>
        </p:spPr>
        <p:txBody>
          <a:bodyPr/>
          <a:lstStyle/>
          <a:p>
            <a:endParaRPr lang="en-US"/>
          </a:p>
        </p:txBody>
      </p:sp>
      <p:sp>
        <p:nvSpPr>
          <p:cNvPr id="122936" name="Freeform 56"/>
          <p:cNvSpPr>
            <a:spLocks/>
          </p:cNvSpPr>
          <p:nvPr/>
        </p:nvSpPr>
        <p:spPr bwMode="auto">
          <a:xfrm>
            <a:off x="7202488" y="3822700"/>
            <a:ext cx="269875" cy="157163"/>
          </a:xfrm>
          <a:custGeom>
            <a:avLst/>
            <a:gdLst/>
            <a:ahLst/>
            <a:cxnLst>
              <a:cxn ang="0">
                <a:pos x="340" y="114"/>
              </a:cxn>
              <a:cxn ang="0">
                <a:pos x="335" y="125"/>
              </a:cxn>
              <a:cxn ang="0">
                <a:pos x="318" y="156"/>
              </a:cxn>
              <a:cxn ang="0">
                <a:pos x="276" y="186"/>
              </a:cxn>
              <a:cxn ang="0">
                <a:pos x="211" y="198"/>
              </a:cxn>
              <a:cxn ang="0">
                <a:pos x="137" y="194"/>
              </a:cxn>
              <a:cxn ang="0">
                <a:pos x="90" y="190"/>
              </a:cxn>
              <a:cxn ang="0">
                <a:pos x="61" y="188"/>
              </a:cxn>
              <a:cxn ang="0">
                <a:pos x="53" y="188"/>
              </a:cxn>
              <a:cxn ang="0">
                <a:pos x="0" y="53"/>
              </a:cxn>
              <a:cxn ang="0">
                <a:pos x="34" y="49"/>
              </a:cxn>
              <a:cxn ang="0">
                <a:pos x="118" y="38"/>
              </a:cxn>
              <a:cxn ang="0">
                <a:pos x="207" y="19"/>
              </a:cxn>
              <a:cxn ang="0">
                <a:pos x="264" y="0"/>
              </a:cxn>
              <a:cxn ang="0">
                <a:pos x="264" y="13"/>
              </a:cxn>
              <a:cxn ang="0">
                <a:pos x="272" y="46"/>
              </a:cxn>
              <a:cxn ang="0">
                <a:pos x="283" y="80"/>
              </a:cxn>
              <a:cxn ang="0">
                <a:pos x="299" y="99"/>
              </a:cxn>
              <a:cxn ang="0">
                <a:pos x="316" y="104"/>
              </a:cxn>
              <a:cxn ang="0">
                <a:pos x="329" y="108"/>
              </a:cxn>
              <a:cxn ang="0">
                <a:pos x="337" y="112"/>
              </a:cxn>
              <a:cxn ang="0">
                <a:pos x="340" y="114"/>
              </a:cxn>
              <a:cxn ang="0">
                <a:pos x="340" y="114"/>
              </a:cxn>
            </a:cxnLst>
            <a:rect l="0" t="0" r="r" b="b"/>
            <a:pathLst>
              <a:path w="340" h="198">
                <a:moveTo>
                  <a:pt x="340" y="114"/>
                </a:moveTo>
                <a:lnTo>
                  <a:pt x="335" y="125"/>
                </a:lnTo>
                <a:lnTo>
                  <a:pt x="318" y="156"/>
                </a:lnTo>
                <a:lnTo>
                  <a:pt x="276" y="186"/>
                </a:lnTo>
                <a:lnTo>
                  <a:pt x="211" y="198"/>
                </a:lnTo>
                <a:lnTo>
                  <a:pt x="137" y="194"/>
                </a:lnTo>
                <a:lnTo>
                  <a:pt x="90" y="190"/>
                </a:lnTo>
                <a:lnTo>
                  <a:pt x="61" y="188"/>
                </a:lnTo>
                <a:lnTo>
                  <a:pt x="53" y="188"/>
                </a:lnTo>
                <a:lnTo>
                  <a:pt x="0" y="53"/>
                </a:lnTo>
                <a:lnTo>
                  <a:pt x="34" y="49"/>
                </a:lnTo>
                <a:lnTo>
                  <a:pt x="118" y="38"/>
                </a:lnTo>
                <a:lnTo>
                  <a:pt x="207" y="19"/>
                </a:lnTo>
                <a:lnTo>
                  <a:pt x="264" y="0"/>
                </a:lnTo>
                <a:lnTo>
                  <a:pt x="264" y="13"/>
                </a:lnTo>
                <a:lnTo>
                  <a:pt x="272" y="46"/>
                </a:lnTo>
                <a:lnTo>
                  <a:pt x="283" y="80"/>
                </a:lnTo>
                <a:lnTo>
                  <a:pt x="299" y="99"/>
                </a:lnTo>
                <a:lnTo>
                  <a:pt x="316" y="104"/>
                </a:lnTo>
                <a:lnTo>
                  <a:pt x="329" y="108"/>
                </a:lnTo>
                <a:lnTo>
                  <a:pt x="337" y="112"/>
                </a:lnTo>
                <a:lnTo>
                  <a:pt x="340" y="114"/>
                </a:lnTo>
                <a:lnTo>
                  <a:pt x="340" y="114"/>
                </a:lnTo>
                <a:close/>
              </a:path>
            </a:pathLst>
          </a:custGeom>
          <a:solidFill>
            <a:srgbClr val="A38500"/>
          </a:solidFill>
          <a:ln w="9525">
            <a:noFill/>
            <a:round/>
            <a:headEnd/>
            <a:tailEnd/>
          </a:ln>
        </p:spPr>
        <p:txBody>
          <a:bodyPr/>
          <a:lstStyle/>
          <a:p>
            <a:endParaRPr lang="en-US"/>
          </a:p>
        </p:txBody>
      </p:sp>
      <p:sp>
        <p:nvSpPr>
          <p:cNvPr id="122937" name="Freeform 57"/>
          <p:cNvSpPr>
            <a:spLocks/>
          </p:cNvSpPr>
          <p:nvPr/>
        </p:nvSpPr>
        <p:spPr bwMode="auto">
          <a:xfrm>
            <a:off x="7207250" y="3860800"/>
            <a:ext cx="146050" cy="85725"/>
          </a:xfrm>
          <a:custGeom>
            <a:avLst/>
            <a:gdLst/>
            <a:ahLst/>
            <a:cxnLst>
              <a:cxn ang="0">
                <a:pos x="0" y="0"/>
              </a:cxn>
              <a:cxn ang="0">
                <a:pos x="17" y="4"/>
              </a:cxn>
              <a:cxn ang="0">
                <a:pos x="64" y="14"/>
              </a:cxn>
              <a:cxn ang="0">
                <a:pos x="120" y="21"/>
              </a:cxn>
              <a:cxn ang="0">
                <a:pos x="169" y="23"/>
              </a:cxn>
              <a:cxn ang="0">
                <a:pos x="158" y="29"/>
              </a:cxn>
              <a:cxn ang="0">
                <a:pos x="135" y="44"/>
              </a:cxn>
              <a:cxn ang="0">
                <a:pos x="106" y="61"/>
              </a:cxn>
              <a:cxn ang="0">
                <a:pos x="78" y="73"/>
              </a:cxn>
              <a:cxn ang="0">
                <a:pos x="85" y="75"/>
              </a:cxn>
              <a:cxn ang="0">
                <a:pos x="110" y="82"/>
              </a:cxn>
              <a:cxn ang="0">
                <a:pos x="146" y="90"/>
              </a:cxn>
              <a:cxn ang="0">
                <a:pos x="182" y="94"/>
              </a:cxn>
              <a:cxn ang="0">
                <a:pos x="173" y="97"/>
              </a:cxn>
              <a:cxn ang="0">
                <a:pos x="148" y="103"/>
              </a:cxn>
              <a:cxn ang="0">
                <a:pos x="104" y="109"/>
              </a:cxn>
              <a:cxn ang="0">
                <a:pos x="45" y="109"/>
              </a:cxn>
              <a:cxn ang="0">
                <a:pos x="0" y="0"/>
              </a:cxn>
              <a:cxn ang="0">
                <a:pos x="0" y="0"/>
              </a:cxn>
            </a:cxnLst>
            <a:rect l="0" t="0" r="r" b="b"/>
            <a:pathLst>
              <a:path w="182" h="109">
                <a:moveTo>
                  <a:pt x="0" y="0"/>
                </a:moveTo>
                <a:lnTo>
                  <a:pt x="17" y="4"/>
                </a:lnTo>
                <a:lnTo>
                  <a:pt x="64" y="14"/>
                </a:lnTo>
                <a:lnTo>
                  <a:pt x="120" y="21"/>
                </a:lnTo>
                <a:lnTo>
                  <a:pt x="169" y="23"/>
                </a:lnTo>
                <a:lnTo>
                  <a:pt x="158" y="29"/>
                </a:lnTo>
                <a:lnTo>
                  <a:pt x="135" y="44"/>
                </a:lnTo>
                <a:lnTo>
                  <a:pt x="106" y="61"/>
                </a:lnTo>
                <a:lnTo>
                  <a:pt x="78" y="73"/>
                </a:lnTo>
                <a:lnTo>
                  <a:pt x="85" y="75"/>
                </a:lnTo>
                <a:lnTo>
                  <a:pt x="110" y="82"/>
                </a:lnTo>
                <a:lnTo>
                  <a:pt x="146" y="90"/>
                </a:lnTo>
                <a:lnTo>
                  <a:pt x="182" y="94"/>
                </a:lnTo>
                <a:lnTo>
                  <a:pt x="173" y="97"/>
                </a:lnTo>
                <a:lnTo>
                  <a:pt x="148" y="103"/>
                </a:lnTo>
                <a:lnTo>
                  <a:pt x="104" y="109"/>
                </a:lnTo>
                <a:lnTo>
                  <a:pt x="45" y="109"/>
                </a:lnTo>
                <a:lnTo>
                  <a:pt x="0" y="0"/>
                </a:lnTo>
                <a:lnTo>
                  <a:pt x="0" y="0"/>
                </a:lnTo>
                <a:close/>
              </a:path>
            </a:pathLst>
          </a:custGeom>
          <a:solidFill>
            <a:srgbClr val="B09E66"/>
          </a:solidFill>
          <a:ln w="9525">
            <a:noFill/>
            <a:round/>
            <a:headEnd/>
            <a:tailEnd/>
          </a:ln>
        </p:spPr>
        <p:txBody>
          <a:bodyPr/>
          <a:lstStyle/>
          <a:p>
            <a:endParaRPr lang="en-US"/>
          </a:p>
        </p:txBody>
      </p:sp>
      <p:sp>
        <p:nvSpPr>
          <p:cNvPr id="122938" name="Freeform 58"/>
          <p:cNvSpPr>
            <a:spLocks/>
          </p:cNvSpPr>
          <p:nvPr/>
        </p:nvSpPr>
        <p:spPr bwMode="auto">
          <a:xfrm>
            <a:off x="7423150" y="3679825"/>
            <a:ext cx="292100" cy="233363"/>
          </a:xfrm>
          <a:custGeom>
            <a:avLst/>
            <a:gdLst/>
            <a:ahLst/>
            <a:cxnLst>
              <a:cxn ang="0">
                <a:pos x="0" y="128"/>
              </a:cxn>
              <a:cxn ang="0">
                <a:pos x="43" y="116"/>
              </a:cxn>
              <a:cxn ang="0">
                <a:pos x="148" y="88"/>
              </a:cxn>
              <a:cxn ang="0">
                <a:pos x="262" y="46"/>
              </a:cxn>
              <a:cxn ang="0">
                <a:pos x="345" y="0"/>
              </a:cxn>
              <a:cxn ang="0">
                <a:pos x="353" y="16"/>
              </a:cxn>
              <a:cxn ang="0">
                <a:pos x="366" y="59"/>
              </a:cxn>
              <a:cxn ang="0">
                <a:pos x="364" y="120"/>
              </a:cxn>
              <a:cxn ang="0">
                <a:pos x="334" y="198"/>
              </a:cxn>
              <a:cxn ang="0">
                <a:pos x="264" y="259"/>
              </a:cxn>
              <a:cxn ang="0">
                <a:pos x="176" y="291"/>
              </a:cxn>
              <a:cxn ang="0">
                <a:pos x="95" y="295"/>
              </a:cxn>
              <a:cxn ang="0">
                <a:pos x="41" y="280"/>
              </a:cxn>
              <a:cxn ang="0">
                <a:pos x="15" y="238"/>
              </a:cxn>
              <a:cxn ang="0">
                <a:pos x="3" y="189"/>
              </a:cxn>
              <a:cxn ang="0">
                <a:pos x="0" y="145"/>
              </a:cxn>
              <a:cxn ang="0">
                <a:pos x="0" y="128"/>
              </a:cxn>
              <a:cxn ang="0">
                <a:pos x="0" y="128"/>
              </a:cxn>
            </a:cxnLst>
            <a:rect l="0" t="0" r="r" b="b"/>
            <a:pathLst>
              <a:path w="366" h="295">
                <a:moveTo>
                  <a:pt x="0" y="128"/>
                </a:moveTo>
                <a:lnTo>
                  <a:pt x="43" y="116"/>
                </a:lnTo>
                <a:lnTo>
                  <a:pt x="148" y="88"/>
                </a:lnTo>
                <a:lnTo>
                  <a:pt x="262" y="46"/>
                </a:lnTo>
                <a:lnTo>
                  <a:pt x="345" y="0"/>
                </a:lnTo>
                <a:lnTo>
                  <a:pt x="353" y="16"/>
                </a:lnTo>
                <a:lnTo>
                  <a:pt x="366" y="59"/>
                </a:lnTo>
                <a:lnTo>
                  <a:pt x="364" y="120"/>
                </a:lnTo>
                <a:lnTo>
                  <a:pt x="334" y="198"/>
                </a:lnTo>
                <a:lnTo>
                  <a:pt x="264" y="259"/>
                </a:lnTo>
                <a:lnTo>
                  <a:pt x="176" y="291"/>
                </a:lnTo>
                <a:lnTo>
                  <a:pt x="95" y="295"/>
                </a:lnTo>
                <a:lnTo>
                  <a:pt x="41" y="280"/>
                </a:lnTo>
                <a:lnTo>
                  <a:pt x="15" y="238"/>
                </a:lnTo>
                <a:lnTo>
                  <a:pt x="3" y="189"/>
                </a:lnTo>
                <a:lnTo>
                  <a:pt x="0" y="145"/>
                </a:lnTo>
                <a:lnTo>
                  <a:pt x="0" y="128"/>
                </a:lnTo>
                <a:lnTo>
                  <a:pt x="0" y="128"/>
                </a:lnTo>
                <a:close/>
              </a:path>
            </a:pathLst>
          </a:custGeom>
          <a:solidFill>
            <a:srgbClr val="BF6633"/>
          </a:solidFill>
          <a:ln w="9525">
            <a:noFill/>
            <a:round/>
            <a:headEnd/>
            <a:tailEnd/>
          </a:ln>
        </p:spPr>
        <p:txBody>
          <a:bodyPr/>
          <a:lstStyle/>
          <a:p>
            <a:endParaRPr lang="en-US"/>
          </a:p>
        </p:txBody>
      </p:sp>
      <p:sp>
        <p:nvSpPr>
          <p:cNvPr id="122939" name="Freeform 59"/>
          <p:cNvSpPr>
            <a:spLocks/>
          </p:cNvSpPr>
          <p:nvPr/>
        </p:nvSpPr>
        <p:spPr bwMode="auto">
          <a:xfrm>
            <a:off x="6856413" y="3830638"/>
            <a:ext cx="2486025" cy="842962"/>
          </a:xfrm>
          <a:custGeom>
            <a:avLst/>
            <a:gdLst/>
            <a:ahLst/>
            <a:cxnLst>
              <a:cxn ang="0">
                <a:pos x="1469" y="0"/>
              </a:cxn>
              <a:cxn ang="0">
                <a:pos x="1418" y="6"/>
              </a:cxn>
              <a:cxn ang="0">
                <a:pos x="1300" y="27"/>
              </a:cxn>
              <a:cxn ang="0">
                <a:pos x="1155" y="56"/>
              </a:cxn>
              <a:cxn ang="0">
                <a:pos x="1034" y="90"/>
              </a:cxn>
              <a:cxn ang="0">
                <a:pos x="899" y="162"/>
              </a:cxn>
              <a:cxn ang="0">
                <a:pos x="711" y="287"/>
              </a:cxn>
              <a:cxn ang="0">
                <a:pos x="513" y="436"/>
              </a:cxn>
              <a:cxn ang="0">
                <a:pos x="350" y="574"/>
              </a:cxn>
              <a:cxn ang="0">
                <a:pos x="321" y="660"/>
              </a:cxn>
              <a:cxn ang="0">
                <a:pos x="439" y="694"/>
              </a:cxn>
              <a:cxn ang="0">
                <a:pos x="599" y="704"/>
              </a:cxn>
              <a:cxn ang="0">
                <a:pos x="707" y="727"/>
              </a:cxn>
              <a:cxn ang="0">
                <a:pos x="650" y="738"/>
              </a:cxn>
              <a:cxn ang="0">
                <a:pos x="515" y="766"/>
              </a:cxn>
              <a:cxn ang="0">
                <a:pos x="350" y="799"/>
              </a:cxn>
              <a:cxn ang="0">
                <a:pos x="203" y="818"/>
              </a:cxn>
              <a:cxn ang="0">
                <a:pos x="0" y="1038"/>
              </a:cxn>
              <a:cxn ang="0">
                <a:pos x="344" y="1050"/>
              </a:cxn>
              <a:cxn ang="0">
                <a:pos x="1195" y="1063"/>
              </a:cxn>
              <a:cxn ang="0">
                <a:pos x="2227" y="1055"/>
              </a:cxn>
              <a:cxn ang="0">
                <a:pos x="3132" y="1000"/>
              </a:cxn>
              <a:cxn ang="0">
                <a:pos x="3113" y="894"/>
              </a:cxn>
              <a:cxn ang="0">
                <a:pos x="2965" y="656"/>
              </a:cxn>
              <a:cxn ang="0">
                <a:pos x="2708" y="358"/>
              </a:cxn>
              <a:cxn ang="0">
                <a:pos x="2378" y="73"/>
              </a:cxn>
              <a:cxn ang="0">
                <a:pos x="2320" y="95"/>
              </a:cxn>
              <a:cxn ang="0">
                <a:pos x="2182" y="130"/>
              </a:cxn>
              <a:cxn ang="0">
                <a:pos x="2005" y="118"/>
              </a:cxn>
              <a:cxn ang="0">
                <a:pos x="1834" y="12"/>
              </a:cxn>
              <a:cxn ang="0">
                <a:pos x="1469" y="0"/>
              </a:cxn>
              <a:cxn ang="0">
                <a:pos x="1469" y="0"/>
              </a:cxn>
            </a:cxnLst>
            <a:rect l="0" t="0" r="r" b="b"/>
            <a:pathLst>
              <a:path w="3132" h="1063">
                <a:moveTo>
                  <a:pt x="1469" y="0"/>
                </a:moveTo>
                <a:lnTo>
                  <a:pt x="1418" y="6"/>
                </a:lnTo>
                <a:lnTo>
                  <a:pt x="1300" y="27"/>
                </a:lnTo>
                <a:lnTo>
                  <a:pt x="1155" y="56"/>
                </a:lnTo>
                <a:lnTo>
                  <a:pt x="1034" y="90"/>
                </a:lnTo>
                <a:lnTo>
                  <a:pt x="899" y="162"/>
                </a:lnTo>
                <a:lnTo>
                  <a:pt x="711" y="287"/>
                </a:lnTo>
                <a:lnTo>
                  <a:pt x="513" y="436"/>
                </a:lnTo>
                <a:lnTo>
                  <a:pt x="350" y="574"/>
                </a:lnTo>
                <a:lnTo>
                  <a:pt x="321" y="660"/>
                </a:lnTo>
                <a:lnTo>
                  <a:pt x="439" y="694"/>
                </a:lnTo>
                <a:lnTo>
                  <a:pt x="599" y="704"/>
                </a:lnTo>
                <a:lnTo>
                  <a:pt x="707" y="727"/>
                </a:lnTo>
                <a:lnTo>
                  <a:pt x="650" y="738"/>
                </a:lnTo>
                <a:lnTo>
                  <a:pt x="515" y="766"/>
                </a:lnTo>
                <a:lnTo>
                  <a:pt x="350" y="799"/>
                </a:lnTo>
                <a:lnTo>
                  <a:pt x="203" y="818"/>
                </a:lnTo>
                <a:lnTo>
                  <a:pt x="0" y="1038"/>
                </a:lnTo>
                <a:lnTo>
                  <a:pt x="344" y="1050"/>
                </a:lnTo>
                <a:lnTo>
                  <a:pt x="1195" y="1063"/>
                </a:lnTo>
                <a:lnTo>
                  <a:pt x="2227" y="1055"/>
                </a:lnTo>
                <a:lnTo>
                  <a:pt x="3132" y="1000"/>
                </a:lnTo>
                <a:lnTo>
                  <a:pt x="3113" y="894"/>
                </a:lnTo>
                <a:lnTo>
                  <a:pt x="2965" y="656"/>
                </a:lnTo>
                <a:lnTo>
                  <a:pt x="2708" y="358"/>
                </a:lnTo>
                <a:lnTo>
                  <a:pt x="2378" y="73"/>
                </a:lnTo>
                <a:lnTo>
                  <a:pt x="2320" y="95"/>
                </a:lnTo>
                <a:lnTo>
                  <a:pt x="2182" y="130"/>
                </a:lnTo>
                <a:lnTo>
                  <a:pt x="2005" y="118"/>
                </a:lnTo>
                <a:lnTo>
                  <a:pt x="1834" y="12"/>
                </a:lnTo>
                <a:lnTo>
                  <a:pt x="1469" y="0"/>
                </a:lnTo>
                <a:lnTo>
                  <a:pt x="1469" y="0"/>
                </a:lnTo>
                <a:close/>
              </a:path>
            </a:pathLst>
          </a:custGeom>
          <a:solidFill>
            <a:srgbClr val="F0F2DE"/>
          </a:solidFill>
          <a:ln w="9525">
            <a:noFill/>
            <a:round/>
            <a:headEnd/>
            <a:tailEnd/>
          </a:ln>
        </p:spPr>
        <p:txBody>
          <a:bodyPr/>
          <a:lstStyle/>
          <a:p>
            <a:endParaRPr lang="en-US"/>
          </a:p>
        </p:txBody>
      </p:sp>
      <p:sp>
        <p:nvSpPr>
          <p:cNvPr id="122940" name="Freeform 60"/>
          <p:cNvSpPr>
            <a:spLocks/>
          </p:cNvSpPr>
          <p:nvPr/>
        </p:nvSpPr>
        <p:spPr bwMode="auto">
          <a:xfrm>
            <a:off x="7248525" y="3824288"/>
            <a:ext cx="228600" cy="152400"/>
          </a:xfrm>
          <a:custGeom>
            <a:avLst/>
            <a:gdLst/>
            <a:ahLst/>
            <a:cxnLst>
              <a:cxn ang="0">
                <a:pos x="205" y="0"/>
              </a:cxn>
              <a:cxn ang="0">
                <a:pos x="188" y="6"/>
              </a:cxn>
              <a:cxn ang="0">
                <a:pos x="148" y="19"/>
              </a:cxn>
              <a:cxn ang="0">
                <a:pos x="95" y="34"/>
              </a:cxn>
              <a:cxn ang="0">
                <a:pos x="40" y="42"/>
              </a:cxn>
              <a:cxn ang="0">
                <a:pos x="55" y="45"/>
              </a:cxn>
              <a:cxn ang="0">
                <a:pos x="89" y="49"/>
              </a:cxn>
              <a:cxn ang="0">
                <a:pos x="131" y="53"/>
              </a:cxn>
              <a:cxn ang="0">
                <a:pos x="169" y="55"/>
              </a:cxn>
              <a:cxn ang="0">
                <a:pos x="160" y="61"/>
              </a:cxn>
              <a:cxn ang="0">
                <a:pos x="137" y="78"/>
              </a:cxn>
              <a:cxn ang="0">
                <a:pos x="99" y="97"/>
              </a:cxn>
              <a:cxn ang="0">
                <a:pos x="57" y="116"/>
              </a:cxn>
              <a:cxn ang="0">
                <a:pos x="70" y="118"/>
              </a:cxn>
              <a:cxn ang="0">
                <a:pos x="105" y="123"/>
              </a:cxn>
              <a:cxn ang="0">
                <a:pos x="148" y="127"/>
              </a:cxn>
              <a:cxn ang="0">
                <a:pos x="198" y="125"/>
              </a:cxn>
              <a:cxn ang="0">
                <a:pos x="186" y="133"/>
              </a:cxn>
              <a:cxn ang="0">
                <a:pos x="150" y="148"/>
              </a:cxn>
              <a:cxn ang="0">
                <a:pos x="88" y="163"/>
              </a:cxn>
              <a:cxn ang="0">
                <a:pos x="0" y="167"/>
              </a:cxn>
              <a:cxn ang="0">
                <a:pos x="17" y="171"/>
              </a:cxn>
              <a:cxn ang="0">
                <a:pos x="59" y="182"/>
              </a:cxn>
              <a:cxn ang="0">
                <a:pos x="116" y="192"/>
              </a:cxn>
              <a:cxn ang="0">
                <a:pos x="175" y="192"/>
              </a:cxn>
              <a:cxn ang="0">
                <a:pos x="222" y="177"/>
              </a:cxn>
              <a:cxn ang="0">
                <a:pos x="259" y="148"/>
              </a:cxn>
              <a:cxn ang="0">
                <a:pos x="279" y="123"/>
              </a:cxn>
              <a:cxn ang="0">
                <a:pos x="287" y="114"/>
              </a:cxn>
              <a:cxn ang="0">
                <a:pos x="279" y="112"/>
              </a:cxn>
              <a:cxn ang="0">
                <a:pos x="266" y="106"/>
              </a:cxn>
              <a:cxn ang="0">
                <a:pos x="247" y="97"/>
              </a:cxn>
              <a:cxn ang="0">
                <a:pos x="234" y="89"/>
              </a:cxn>
              <a:cxn ang="0">
                <a:pos x="221" y="70"/>
              </a:cxn>
              <a:cxn ang="0">
                <a:pos x="213" y="40"/>
              </a:cxn>
              <a:cxn ang="0">
                <a:pos x="205" y="11"/>
              </a:cxn>
              <a:cxn ang="0">
                <a:pos x="205" y="0"/>
              </a:cxn>
              <a:cxn ang="0">
                <a:pos x="205" y="0"/>
              </a:cxn>
            </a:cxnLst>
            <a:rect l="0" t="0" r="r" b="b"/>
            <a:pathLst>
              <a:path w="287" h="192">
                <a:moveTo>
                  <a:pt x="205" y="0"/>
                </a:moveTo>
                <a:lnTo>
                  <a:pt x="188" y="6"/>
                </a:lnTo>
                <a:lnTo>
                  <a:pt x="148" y="19"/>
                </a:lnTo>
                <a:lnTo>
                  <a:pt x="95" y="34"/>
                </a:lnTo>
                <a:lnTo>
                  <a:pt x="40" y="42"/>
                </a:lnTo>
                <a:lnTo>
                  <a:pt x="55" y="45"/>
                </a:lnTo>
                <a:lnTo>
                  <a:pt x="89" y="49"/>
                </a:lnTo>
                <a:lnTo>
                  <a:pt x="131" y="53"/>
                </a:lnTo>
                <a:lnTo>
                  <a:pt x="169" y="55"/>
                </a:lnTo>
                <a:lnTo>
                  <a:pt x="160" y="61"/>
                </a:lnTo>
                <a:lnTo>
                  <a:pt x="137" y="78"/>
                </a:lnTo>
                <a:lnTo>
                  <a:pt x="99" y="97"/>
                </a:lnTo>
                <a:lnTo>
                  <a:pt x="57" y="116"/>
                </a:lnTo>
                <a:lnTo>
                  <a:pt x="70" y="118"/>
                </a:lnTo>
                <a:lnTo>
                  <a:pt x="105" y="123"/>
                </a:lnTo>
                <a:lnTo>
                  <a:pt x="148" y="127"/>
                </a:lnTo>
                <a:lnTo>
                  <a:pt x="198" y="125"/>
                </a:lnTo>
                <a:lnTo>
                  <a:pt x="186" y="133"/>
                </a:lnTo>
                <a:lnTo>
                  <a:pt x="150" y="148"/>
                </a:lnTo>
                <a:lnTo>
                  <a:pt x="88" y="163"/>
                </a:lnTo>
                <a:lnTo>
                  <a:pt x="0" y="167"/>
                </a:lnTo>
                <a:lnTo>
                  <a:pt x="17" y="171"/>
                </a:lnTo>
                <a:lnTo>
                  <a:pt x="59" y="182"/>
                </a:lnTo>
                <a:lnTo>
                  <a:pt x="116" y="192"/>
                </a:lnTo>
                <a:lnTo>
                  <a:pt x="175" y="192"/>
                </a:lnTo>
                <a:lnTo>
                  <a:pt x="222" y="177"/>
                </a:lnTo>
                <a:lnTo>
                  <a:pt x="259" y="148"/>
                </a:lnTo>
                <a:lnTo>
                  <a:pt x="279" y="123"/>
                </a:lnTo>
                <a:lnTo>
                  <a:pt x="287" y="114"/>
                </a:lnTo>
                <a:lnTo>
                  <a:pt x="279" y="112"/>
                </a:lnTo>
                <a:lnTo>
                  <a:pt x="266" y="106"/>
                </a:lnTo>
                <a:lnTo>
                  <a:pt x="247" y="97"/>
                </a:lnTo>
                <a:lnTo>
                  <a:pt x="234" y="89"/>
                </a:lnTo>
                <a:lnTo>
                  <a:pt x="221" y="70"/>
                </a:lnTo>
                <a:lnTo>
                  <a:pt x="213" y="40"/>
                </a:lnTo>
                <a:lnTo>
                  <a:pt x="205" y="11"/>
                </a:lnTo>
                <a:lnTo>
                  <a:pt x="205" y="0"/>
                </a:lnTo>
                <a:lnTo>
                  <a:pt x="205" y="0"/>
                </a:lnTo>
                <a:close/>
              </a:path>
            </a:pathLst>
          </a:custGeom>
          <a:solidFill>
            <a:srgbClr val="826B00"/>
          </a:solidFill>
          <a:ln w="9525">
            <a:noFill/>
            <a:round/>
            <a:headEnd/>
            <a:tailEnd/>
          </a:ln>
        </p:spPr>
        <p:txBody>
          <a:bodyPr/>
          <a:lstStyle/>
          <a:p>
            <a:endParaRPr lang="en-US"/>
          </a:p>
        </p:txBody>
      </p:sp>
      <p:sp>
        <p:nvSpPr>
          <p:cNvPr id="122941" name="Freeform 61"/>
          <p:cNvSpPr>
            <a:spLocks/>
          </p:cNvSpPr>
          <p:nvPr/>
        </p:nvSpPr>
        <p:spPr bwMode="auto">
          <a:xfrm>
            <a:off x="7602538" y="4013200"/>
            <a:ext cx="1355725" cy="563563"/>
          </a:xfrm>
          <a:custGeom>
            <a:avLst/>
            <a:gdLst/>
            <a:ahLst/>
            <a:cxnLst>
              <a:cxn ang="0">
                <a:pos x="444" y="44"/>
              </a:cxn>
              <a:cxn ang="0">
                <a:pos x="374" y="107"/>
              </a:cxn>
              <a:cxn ang="0">
                <a:pos x="220" y="251"/>
              </a:cxn>
              <a:cxn ang="0">
                <a:pos x="66" y="409"/>
              </a:cxn>
              <a:cxn ang="0">
                <a:pos x="0" y="517"/>
              </a:cxn>
              <a:cxn ang="0">
                <a:pos x="9" y="580"/>
              </a:cxn>
              <a:cxn ang="0">
                <a:pos x="28" y="639"/>
              </a:cxn>
              <a:cxn ang="0">
                <a:pos x="49" y="685"/>
              </a:cxn>
              <a:cxn ang="0">
                <a:pos x="59" y="704"/>
              </a:cxn>
              <a:cxn ang="0">
                <a:pos x="306" y="708"/>
              </a:cxn>
              <a:cxn ang="0">
                <a:pos x="855" y="711"/>
              </a:cxn>
              <a:cxn ang="0">
                <a:pos x="1414" y="709"/>
              </a:cxn>
              <a:cxn ang="0">
                <a:pos x="1691" y="692"/>
              </a:cxn>
              <a:cxn ang="0">
                <a:pos x="1706" y="603"/>
              </a:cxn>
              <a:cxn ang="0">
                <a:pos x="1678" y="440"/>
              </a:cxn>
              <a:cxn ang="0">
                <a:pos x="1609" y="263"/>
              </a:cxn>
              <a:cxn ang="0">
                <a:pos x="1511" y="141"/>
              </a:cxn>
              <a:cxn ang="0">
                <a:pos x="1408" y="78"/>
              </a:cxn>
              <a:cxn ang="0">
                <a:pos x="1330" y="35"/>
              </a:cxn>
              <a:cxn ang="0">
                <a:pos x="1281" y="8"/>
              </a:cxn>
              <a:cxn ang="0">
                <a:pos x="1265" y="0"/>
              </a:cxn>
              <a:cxn ang="0">
                <a:pos x="444" y="44"/>
              </a:cxn>
              <a:cxn ang="0">
                <a:pos x="444" y="44"/>
              </a:cxn>
            </a:cxnLst>
            <a:rect l="0" t="0" r="r" b="b"/>
            <a:pathLst>
              <a:path w="1706" h="711">
                <a:moveTo>
                  <a:pt x="444" y="44"/>
                </a:moveTo>
                <a:lnTo>
                  <a:pt x="374" y="107"/>
                </a:lnTo>
                <a:lnTo>
                  <a:pt x="220" y="251"/>
                </a:lnTo>
                <a:lnTo>
                  <a:pt x="66" y="409"/>
                </a:lnTo>
                <a:lnTo>
                  <a:pt x="0" y="517"/>
                </a:lnTo>
                <a:lnTo>
                  <a:pt x="9" y="580"/>
                </a:lnTo>
                <a:lnTo>
                  <a:pt x="28" y="639"/>
                </a:lnTo>
                <a:lnTo>
                  <a:pt x="49" y="685"/>
                </a:lnTo>
                <a:lnTo>
                  <a:pt x="59" y="704"/>
                </a:lnTo>
                <a:lnTo>
                  <a:pt x="306" y="708"/>
                </a:lnTo>
                <a:lnTo>
                  <a:pt x="855" y="711"/>
                </a:lnTo>
                <a:lnTo>
                  <a:pt x="1414" y="709"/>
                </a:lnTo>
                <a:lnTo>
                  <a:pt x="1691" y="692"/>
                </a:lnTo>
                <a:lnTo>
                  <a:pt x="1706" y="603"/>
                </a:lnTo>
                <a:lnTo>
                  <a:pt x="1678" y="440"/>
                </a:lnTo>
                <a:lnTo>
                  <a:pt x="1609" y="263"/>
                </a:lnTo>
                <a:lnTo>
                  <a:pt x="1511" y="141"/>
                </a:lnTo>
                <a:lnTo>
                  <a:pt x="1408" y="78"/>
                </a:lnTo>
                <a:lnTo>
                  <a:pt x="1330" y="35"/>
                </a:lnTo>
                <a:lnTo>
                  <a:pt x="1281" y="8"/>
                </a:lnTo>
                <a:lnTo>
                  <a:pt x="1265" y="0"/>
                </a:lnTo>
                <a:lnTo>
                  <a:pt x="444" y="44"/>
                </a:lnTo>
                <a:lnTo>
                  <a:pt x="444" y="44"/>
                </a:lnTo>
                <a:close/>
              </a:path>
            </a:pathLst>
          </a:custGeom>
          <a:solidFill>
            <a:srgbClr val="DBDEA8"/>
          </a:solidFill>
          <a:ln w="9525">
            <a:noFill/>
            <a:round/>
            <a:headEnd/>
            <a:tailEnd/>
          </a:ln>
        </p:spPr>
        <p:txBody>
          <a:bodyPr/>
          <a:lstStyle/>
          <a:p>
            <a:endParaRPr lang="en-US"/>
          </a:p>
        </p:txBody>
      </p:sp>
      <p:sp>
        <p:nvSpPr>
          <p:cNvPr id="122942" name="Freeform 62"/>
          <p:cNvSpPr>
            <a:spLocks/>
          </p:cNvSpPr>
          <p:nvPr/>
        </p:nvSpPr>
        <p:spPr bwMode="auto">
          <a:xfrm>
            <a:off x="7423150" y="3768725"/>
            <a:ext cx="168275" cy="88900"/>
          </a:xfrm>
          <a:custGeom>
            <a:avLst/>
            <a:gdLst/>
            <a:ahLst/>
            <a:cxnLst>
              <a:cxn ang="0">
                <a:pos x="0" y="35"/>
              </a:cxn>
              <a:cxn ang="0">
                <a:pos x="22" y="31"/>
              </a:cxn>
              <a:cxn ang="0">
                <a:pos x="78" y="25"/>
              </a:cxn>
              <a:cxn ang="0">
                <a:pos x="144" y="14"/>
              </a:cxn>
              <a:cxn ang="0">
                <a:pos x="201" y="0"/>
              </a:cxn>
              <a:cxn ang="0">
                <a:pos x="188" y="10"/>
              </a:cxn>
              <a:cxn ang="0">
                <a:pos x="157" y="33"/>
              </a:cxn>
              <a:cxn ang="0">
                <a:pos x="119" y="59"/>
              </a:cxn>
              <a:cxn ang="0">
                <a:pos x="81" y="73"/>
              </a:cxn>
              <a:cxn ang="0">
                <a:pos x="93" y="75"/>
              </a:cxn>
              <a:cxn ang="0">
                <a:pos x="125" y="78"/>
              </a:cxn>
              <a:cxn ang="0">
                <a:pos x="167" y="78"/>
              </a:cxn>
              <a:cxn ang="0">
                <a:pos x="211" y="73"/>
              </a:cxn>
              <a:cxn ang="0">
                <a:pos x="201" y="80"/>
              </a:cxn>
              <a:cxn ang="0">
                <a:pos x="167" y="97"/>
              </a:cxn>
              <a:cxn ang="0">
                <a:pos x="106" y="113"/>
              </a:cxn>
              <a:cxn ang="0">
                <a:pos x="13" y="111"/>
              </a:cxn>
              <a:cxn ang="0">
                <a:pos x="9" y="97"/>
              </a:cxn>
              <a:cxn ang="0">
                <a:pos x="5" y="73"/>
              </a:cxn>
              <a:cxn ang="0">
                <a:pos x="0" y="46"/>
              </a:cxn>
              <a:cxn ang="0">
                <a:pos x="0" y="35"/>
              </a:cxn>
              <a:cxn ang="0">
                <a:pos x="0" y="35"/>
              </a:cxn>
            </a:cxnLst>
            <a:rect l="0" t="0" r="r" b="b"/>
            <a:pathLst>
              <a:path w="211" h="113">
                <a:moveTo>
                  <a:pt x="0" y="35"/>
                </a:moveTo>
                <a:lnTo>
                  <a:pt x="22" y="31"/>
                </a:lnTo>
                <a:lnTo>
                  <a:pt x="78" y="25"/>
                </a:lnTo>
                <a:lnTo>
                  <a:pt x="144" y="14"/>
                </a:lnTo>
                <a:lnTo>
                  <a:pt x="201" y="0"/>
                </a:lnTo>
                <a:lnTo>
                  <a:pt x="188" y="10"/>
                </a:lnTo>
                <a:lnTo>
                  <a:pt x="157" y="33"/>
                </a:lnTo>
                <a:lnTo>
                  <a:pt x="119" y="59"/>
                </a:lnTo>
                <a:lnTo>
                  <a:pt x="81" y="73"/>
                </a:lnTo>
                <a:lnTo>
                  <a:pt x="93" y="75"/>
                </a:lnTo>
                <a:lnTo>
                  <a:pt x="125" y="78"/>
                </a:lnTo>
                <a:lnTo>
                  <a:pt x="167" y="78"/>
                </a:lnTo>
                <a:lnTo>
                  <a:pt x="211" y="73"/>
                </a:lnTo>
                <a:lnTo>
                  <a:pt x="201" y="80"/>
                </a:lnTo>
                <a:lnTo>
                  <a:pt x="167" y="97"/>
                </a:lnTo>
                <a:lnTo>
                  <a:pt x="106" y="113"/>
                </a:lnTo>
                <a:lnTo>
                  <a:pt x="13" y="111"/>
                </a:lnTo>
                <a:lnTo>
                  <a:pt x="9" y="97"/>
                </a:lnTo>
                <a:lnTo>
                  <a:pt x="5" y="73"/>
                </a:lnTo>
                <a:lnTo>
                  <a:pt x="0" y="46"/>
                </a:lnTo>
                <a:lnTo>
                  <a:pt x="0" y="35"/>
                </a:lnTo>
                <a:lnTo>
                  <a:pt x="0" y="35"/>
                </a:lnTo>
                <a:close/>
              </a:path>
            </a:pathLst>
          </a:custGeom>
          <a:solidFill>
            <a:srgbClr val="CC804D"/>
          </a:solidFill>
          <a:ln w="9525">
            <a:noFill/>
            <a:round/>
            <a:headEnd/>
            <a:tailEnd/>
          </a:ln>
        </p:spPr>
        <p:txBody>
          <a:bodyPr/>
          <a:lstStyle/>
          <a:p>
            <a:endParaRPr lang="en-US"/>
          </a:p>
        </p:txBody>
      </p:sp>
      <p:sp>
        <p:nvSpPr>
          <p:cNvPr id="122943" name="Freeform 63"/>
          <p:cNvSpPr>
            <a:spLocks/>
          </p:cNvSpPr>
          <p:nvPr/>
        </p:nvSpPr>
        <p:spPr bwMode="auto">
          <a:xfrm>
            <a:off x="7602538" y="4416425"/>
            <a:ext cx="1363662" cy="185738"/>
          </a:xfrm>
          <a:custGeom>
            <a:avLst/>
            <a:gdLst/>
            <a:ahLst/>
            <a:cxnLst>
              <a:cxn ang="0">
                <a:pos x="0" y="0"/>
              </a:cxn>
              <a:cxn ang="0">
                <a:pos x="127" y="11"/>
              </a:cxn>
              <a:cxn ang="0">
                <a:pos x="431" y="38"/>
              </a:cxn>
              <a:cxn ang="0">
                <a:pos x="783" y="66"/>
              </a:cxn>
              <a:cxn ang="0">
                <a:pos x="1053" y="78"/>
              </a:cxn>
              <a:cxn ang="0">
                <a:pos x="1260" y="68"/>
              </a:cxn>
              <a:cxn ang="0">
                <a:pos x="1478" y="45"/>
              </a:cxn>
              <a:cxn ang="0">
                <a:pos x="1647" y="23"/>
              </a:cxn>
              <a:cxn ang="0">
                <a:pos x="1718" y="13"/>
              </a:cxn>
              <a:cxn ang="0">
                <a:pos x="1657" y="38"/>
              </a:cxn>
              <a:cxn ang="0">
                <a:pos x="1452" y="91"/>
              </a:cxn>
              <a:cxn ang="0">
                <a:pos x="1062" y="133"/>
              </a:cxn>
              <a:cxn ang="0">
                <a:pos x="452" y="129"/>
              </a:cxn>
              <a:cxn ang="0">
                <a:pos x="543" y="144"/>
              </a:cxn>
              <a:cxn ang="0">
                <a:pos x="798" y="175"/>
              </a:cxn>
              <a:cxn ang="0">
                <a:pos x="1191" y="182"/>
              </a:cxn>
              <a:cxn ang="0">
                <a:pos x="1701" y="141"/>
              </a:cxn>
              <a:cxn ang="0">
                <a:pos x="1685" y="190"/>
              </a:cxn>
              <a:cxn ang="0">
                <a:pos x="1484" y="201"/>
              </a:cxn>
              <a:cxn ang="0">
                <a:pos x="1013" y="226"/>
              </a:cxn>
              <a:cxn ang="0">
                <a:pos x="463" y="234"/>
              </a:cxn>
              <a:cxn ang="0">
                <a:pos x="32" y="201"/>
              </a:cxn>
              <a:cxn ang="0">
                <a:pos x="19" y="76"/>
              </a:cxn>
              <a:cxn ang="0">
                <a:pos x="0" y="0"/>
              </a:cxn>
              <a:cxn ang="0">
                <a:pos x="0" y="0"/>
              </a:cxn>
            </a:cxnLst>
            <a:rect l="0" t="0" r="r" b="b"/>
            <a:pathLst>
              <a:path w="1718" h="234">
                <a:moveTo>
                  <a:pt x="0" y="0"/>
                </a:moveTo>
                <a:lnTo>
                  <a:pt x="127" y="11"/>
                </a:lnTo>
                <a:lnTo>
                  <a:pt x="431" y="38"/>
                </a:lnTo>
                <a:lnTo>
                  <a:pt x="783" y="66"/>
                </a:lnTo>
                <a:lnTo>
                  <a:pt x="1053" y="78"/>
                </a:lnTo>
                <a:lnTo>
                  <a:pt x="1260" y="68"/>
                </a:lnTo>
                <a:lnTo>
                  <a:pt x="1478" y="45"/>
                </a:lnTo>
                <a:lnTo>
                  <a:pt x="1647" y="23"/>
                </a:lnTo>
                <a:lnTo>
                  <a:pt x="1718" y="13"/>
                </a:lnTo>
                <a:lnTo>
                  <a:pt x="1657" y="38"/>
                </a:lnTo>
                <a:lnTo>
                  <a:pt x="1452" y="91"/>
                </a:lnTo>
                <a:lnTo>
                  <a:pt x="1062" y="133"/>
                </a:lnTo>
                <a:lnTo>
                  <a:pt x="452" y="129"/>
                </a:lnTo>
                <a:lnTo>
                  <a:pt x="543" y="144"/>
                </a:lnTo>
                <a:lnTo>
                  <a:pt x="798" y="175"/>
                </a:lnTo>
                <a:lnTo>
                  <a:pt x="1191" y="182"/>
                </a:lnTo>
                <a:lnTo>
                  <a:pt x="1701" y="141"/>
                </a:lnTo>
                <a:lnTo>
                  <a:pt x="1685" y="190"/>
                </a:lnTo>
                <a:lnTo>
                  <a:pt x="1484" y="201"/>
                </a:lnTo>
                <a:lnTo>
                  <a:pt x="1013" y="226"/>
                </a:lnTo>
                <a:lnTo>
                  <a:pt x="463" y="234"/>
                </a:lnTo>
                <a:lnTo>
                  <a:pt x="32" y="201"/>
                </a:lnTo>
                <a:lnTo>
                  <a:pt x="19" y="76"/>
                </a:lnTo>
                <a:lnTo>
                  <a:pt x="0" y="0"/>
                </a:lnTo>
                <a:lnTo>
                  <a:pt x="0" y="0"/>
                </a:lnTo>
                <a:close/>
              </a:path>
            </a:pathLst>
          </a:custGeom>
          <a:solidFill>
            <a:srgbClr val="BFB594"/>
          </a:solidFill>
          <a:ln w="9525">
            <a:noFill/>
            <a:round/>
            <a:headEnd/>
            <a:tailEnd/>
          </a:ln>
        </p:spPr>
        <p:txBody>
          <a:bodyPr/>
          <a:lstStyle/>
          <a:p>
            <a:endParaRPr lang="en-US"/>
          </a:p>
        </p:txBody>
      </p:sp>
      <p:sp>
        <p:nvSpPr>
          <p:cNvPr id="122944" name="Freeform 64"/>
          <p:cNvSpPr>
            <a:spLocks/>
          </p:cNvSpPr>
          <p:nvPr/>
        </p:nvSpPr>
        <p:spPr bwMode="auto">
          <a:xfrm>
            <a:off x="7442200" y="3686175"/>
            <a:ext cx="277813" cy="223838"/>
          </a:xfrm>
          <a:custGeom>
            <a:avLst/>
            <a:gdLst/>
            <a:ahLst/>
            <a:cxnLst>
              <a:cxn ang="0">
                <a:pos x="323" y="0"/>
              </a:cxn>
              <a:cxn ang="0">
                <a:pos x="306" y="17"/>
              </a:cxn>
              <a:cxn ang="0">
                <a:pos x="265" y="59"/>
              </a:cxn>
              <a:cxn ang="0">
                <a:pos x="198" y="108"/>
              </a:cxn>
              <a:cxn ang="0">
                <a:pos x="114" y="154"/>
              </a:cxn>
              <a:cxn ang="0">
                <a:pos x="128" y="154"/>
              </a:cxn>
              <a:cxn ang="0">
                <a:pos x="164" y="154"/>
              </a:cxn>
              <a:cxn ang="0">
                <a:pos x="213" y="148"/>
              </a:cxn>
              <a:cxn ang="0">
                <a:pos x="268" y="133"/>
              </a:cxn>
              <a:cxn ang="0">
                <a:pos x="278" y="140"/>
              </a:cxn>
              <a:cxn ang="0">
                <a:pos x="223" y="188"/>
              </a:cxn>
              <a:cxn ang="0">
                <a:pos x="124" y="232"/>
              </a:cxn>
              <a:cxn ang="0">
                <a:pos x="0" y="232"/>
              </a:cxn>
              <a:cxn ang="0">
                <a:pos x="0" y="236"/>
              </a:cxn>
              <a:cxn ang="0">
                <a:pos x="4" y="249"/>
              </a:cxn>
              <a:cxn ang="0">
                <a:pos x="16" y="264"/>
              </a:cxn>
              <a:cxn ang="0">
                <a:pos x="38" y="279"/>
              </a:cxn>
              <a:cxn ang="0">
                <a:pos x="86" y="281"/>
              </a:cxn>
              <a:cxn ang="0">
                <a:pos x="160" y="272"/>
              </a:cxn>
              <a:cxn ang="0">
                <a:pos x="232" y="253"/>
              </a:cxn>
              <a:cxn ang="0">
                <a:pos x="284" y="230"/>
              </a:cxn>
              <a:cxn ang="0">
                <a:pos x="310" y="190"/>
              </a:cxn>
              <a:cxn ang="0">
                <a:pos x="331" y="142"/>
              </a:cxn>
              <a:cxn ang="0">
                <a:pos x="346" y="93"/>
              </a:cxn>
              <a:cxn ang="0">
                <a:pos x="352" y="57"/>
              </a:cxn>
              <a:cxn ang="0">
                <a:pos x="346" y="32"/>
              </a:cxn>
              <a:cxn ang="0">
                <a:pos x="337" y="15"/>
              </a:cxn>
              <a:cxn ang="0">
                <a:pos x="327" y="4"/>
              </a:cxn>
              <a:cxn ang="0">
                <a:pos x="323" y="0"/>
              </a:cxn>
              <a:cxn ang="0">
                <a:pos x="323" y="0"/>
              </a:cxn>
            </a:cxnLst>
            <a:rect l="0" t="0" r="r" b="b"/>
            <a:pathLst>
              <a:path w="352" h="281">
                <a:moveTo>
                  <a:pt x="323" y="0"/>
                </a:moveTo>
                <a:lnTo>
                  <a:pt x="306" y="17"/>
                </a:lnTo>
                <a:lnTo>
                  <a:pt x="265" y="59"/>
                </a:lnTo>
                <a:lnTo>
                  <a:pt x="198" y="108"/>
                </a:lnTo>
                <a:lnTo>
                  <a:pt x="114" y="154"/>
                </a:lnTo>
                <a:lnTo>
                  <a:pt x="128" y="154"/>
                </a:lnTo>
                <a:lnTo>
                  <a:pt x="164" y="154"/>
                </a:lnTo>
                <a:lnTo>
                  <a:pt x="213" y="148"/>
                </a:lnTo>
                <a:lnTo>
                  <a:pt x="268" y="133"/>
                </a:lnTo>
                <a:lnTo>
                  <a:pt x="278" y="140"/>
                </a:lnTo>
                <a:lnTo>
                  <a:pt x="223" y="188"/>
                </a:lnTo>
                <a:lnTo>
                  <a:pt x="124" y="232"/>
                </a:lnTo>
                <a:lnTo>
                  <a:pt x="0" y="232"/>
                </a:lnTo>
                <a:lnTo>
                  <a:pt x="0" y="236"/>
                </a:lnTo>
                <a:lnTo>
                  <a:pt x="4" y="249"/>
                </a:lnTo>
                <a:lnTo>
                  <a:pt x="16" y="264"/>
                </a:lnTo>
                <a:lnTo>
                  <a:pt x="38" y="279"/>
                </a:lnTo>
                <a:lnTo>
                  <a:pt x="86" y="281"/>
                </a:lnTo>
                <a:lnTo>
                  <a:pt x="160" y="272"/>
                </a:lnTo>
                <a:lnTo>
                  <a:pt x="232" y="253"/>
                </a:lnTo>
                <a:lnTo>
                  <a:pt x="284" y="230"/>
                </a:lnTo>
                <a:lnTo>
                  <a:pt x="310" y="190"/>
                </a:lnTo>
                <a:lnTo>
                  <a:pt x="331" y="142"/>
                </a:lnTo>
                <a:lnTo>
                  <a:pt x="346" y="93"/>
                </a:lnTo>
                <a:lnTo>
                  <a:pt x="352" y="57"/>
                </a:lnTo>
                <a:lnTo>
                  <a:pt x="346" y="32"/>
                </a:lnTo>
                <a:lnTo>
                  <a:pt x="337" y="15"/>
                </a:lnTo>
                <a:lnTo>
                  <a:pt x="327" y="4"/>
                </a:lnTo>
                <a:lnTo>
                  <a:pt x="323" y="0"/>
                </a:lnTo>
                <a:lnTo>
                  <a:pt x="323" y="0"/>
                </a:lnTo>
                <a:close/>
              </a:path>
            </a:pathLst>
          </a:custGeom>
          <a:solidFill>
            <a:srgbClr val="8F2900"/>
          </a:solidFill>
          <a:ln w="9525">
            <a:noFill/>
            <a:round/>
            <a:headEnd/>
            <a:tailEnd/>
          </a:ln>
        </p:spPr>
        <p:txBody>
          <a:bodyPr/>
          <a:lstStyle/>
          <a:p>
            <a:endParaRPr lang="en-US"/>
          </a:p>
        </p:txBody>
      </p:sp>
      <p:sp>
        <p:nvSpPr>
          <p:cNvPr id="122945" name="Freeform 65"/>
          <p:cNvSpPr>
            <a:spLocks/>
          </p:cNvSpPr>
          <p:nvPr/>
        </p:nvSpPr>
        <p:spPr bwMode="auto">
          <a:xfrm>
            <a:off x="8318500" y="4105275"/>
            <a:ext cx="554038" cy="301625"/>
          </a:xfrm>
          <a:custGeom>
            <a:avLst/>
            <a:gdLst/>
            <a:ahLst/>
            <a:cxnLst>
              <a:cxn ang="0">
                <a:pos x="610" y="381"/>
              </a:cxn>
              <a:cxn ang="0">
                <a:pos x="587" y="339"/>
              </a:cxn>
              <a:cxn ang="0">
                <a:pos x="536" y="247"/>
              </a:cxn>
              <a:cxn ang="0">
                <a:pos x="469" y="147"/>
              </a:cxn>
              <a:cxn ang="0">
                <a:pos x="406" y="82"/>
              </a:cxn>
              <a:cxn ang="0">
                <a:pos x="309" y="50"/>
              </a:cxn>
              <a:cxn ang="0">
                <a:pos x="174" y="27"/>
              </a:cxn>
              <a:cxn ang="0">
                <a:pos x="53" y="12"/>
              </a:cxn>
              <a:cxn ang="0">
                <a:pos x="0" y="8"/>
              </a:cxn>
              <a:cxn ang="0">
                <a:pos x="51" y="4"/>
              </a:cxn>
              <a:cxn ang="0">
                <a:pos x="171" y="0"/>
              </a:cxn>
              <a:cxn ang="0">
                <a:pos x="309" y="8"/>
              </a:cxn>
              <a:cxn ang="0">
                <a:pos x="421" y="40"/>
              </a:cxn>
              <a:cxn ang="0">
                <a:pos x="499" y="99"/>
              </a:cxn>
              <a:cxn ang="0">
                <a:pos x="575" y="183"/>
              </a:cxn>
              <a:cxn ang="0">
                <a:pos x="644" y="278"/>
              </a:cxn>
              <a:cxn ang="0">
                <a:pos x="697" y="373"/>
              </a:cxn>
              <a:cxn ang="0">
                <a:pos x="610" y="381"/>
              </a:cxn>
              <a:cxn ang="0">
                <a:pos x="610" y="381"/>
              </a:cxn>
            </a:cxnLst>
            <a:rect l="0" t="0" r="r" b="b"/>
            <a:pathLst>
              <a:path w="697" h="381">
                <a:moveTo>
                  <a:pt x="610" y="381"/>
                </a:moveTo>
                <a:lnTo>
                  <a:pt x="587" y="339"/>
                </a:lnTo>
                <a:lnTo>
                  <a:pt x="536" y="247"/>
                </a:lnTo>
                <a:lnTo>
                  <a:pt x="469" y="147"/>
                </a:lnTo>
                <a:lnTo>
                  <a:pt x="406" y="82"/>
                </a:lnTo>
                <a:lnTo>
                  <a:pt x="309" y="50"/>
                </a:lnTo>
                <a:lnTo>
                  <a:pt x="174" y="27"/>
                </a:lnTo>
                <a:lnTo>
                  <a:pt x="53" y="12"/>
                </a:lnTo>
                <a:lnTo>
                  <a:pt x="0" y="8"/>
                </a:lnTo>
                <a:lnTo>
                  <a:pt x="51" y="4"/>
                </a:lnTo>
                <a:lnTo>
                  <a:pt x="171" y="0"/>
                </a:lnTo>
                <a:lnTo>
                  <a:pt x="309" y="8"/>
                </a:lnTo>
                <a:lnTo>
                  <a:pt x="421" y="40"/>
                </a:lnTo>
                <a:lnTo>
                  <a:pt x="499" y="99"/>
                </a:lnTo>
                <a:lnTo>
                  <a:pt x="575" y="183"/>
                </a:lnTo>
                <a:lnTo>
                  <a:pt x="644" y="278"/>
                </a:lnTo>
                <a:lnTo>
                  <a:pt x="697" y="373"/>
                </a:lnTo>
                <a:lnTo>
                  <a:pt x="610" y="381"/>
                </a:lnTo>
                <a:lnTo>
                  <a:pt x="610" y="381"/>
                </a:lnTo>
                <a:close/>
              </a:path>
            </a:pathLst>
          </a:custGeom>
          <a:solidFill>
            <a:srgbClr val="FFFFD9"/>
          </a:solidFill>
          <a:ln w="9525">
            <a:noFill/>
            <a:round/>
            <a:headEnd/>
            <a:tailEnd/>
          </a:ln>
        </p:spPr>
        <p:txBody>
          <a:bodyPr/>
          <a:lstStyle/>
          <a:p>
            <a:endParaRPr lang="en-US"/>
          </a:p>
        </p:txBody>
      </p:sp>
      <p:sp>
        <p:nvSpPr>
          <p:cNvPr id="122946" name="Freeform 66"/>
          <p:cNvSpPr>
            <a:spLocks/>
          </p:cNvSpPr>
          <p:nvPr/>
        </p:nvSpPr>
        <p:spPr bwMode="auto">
          <a:xfrm>
            <a:off x="7612063" y="4041775"/>
            <a:ext cx="1268412" cy="427038"/>
          </a:xfrm>
          <a:custGeom>
            <a:avLst/>
            <a:gdLst/>
            <a:ahLst/>
            <a:cxnLst>
              <a:cxn ang="0">
                <a:pos x="468" y="36"/>
              </a:cxn>
              <a:cxn ang="0">
                <a:pos x="401" y="87"/>
              </a:cxn>
              <a:cxn ang="0">
                <a:pos x="255" y="207"/>
              </a:cxn>
              <a:cxn ang="0">
                <a:pos x="97" y="345"/>
              </a:cxn>
              <a:cxn ang="0">
                <a:pos x="0" y="456"/>
              </a:cxn>
              <a:cxn ang="0">
                <a:pos x="209" y="501"/>
              </a:cxn>
              <a:cxn ang="0">
                <a:pos x="707" y="537"/>
              </a:cxn>
              <a:cxn ang="0">
                <a:pos x="1249" y="536"/>
              </a:cxn>
              <a:cxn ang="0">
                <a:pos x="1598" y="467"/>
              </a:cxn>
              <a:cxn ang="0">
                <a:pos x="1175" y="488"/>
              </a:cxn>
              <a:cxn ang="0">
                <a:pos x="779" y="484"/>
              </a:cxn>
              <a:cxn ang="0">
                <a:pos x="441" y="456"/>
              </a:cxn>
              <a:cxn ang="0">
                <a:pos x="186" y="416"/>
              </a:cxn>
              <a:cxn ang="0">
                <a:pos x="519" y="51"/>
              </a:cxn>
              <a:cxn ang="0">
                <a:pos x="629" y="47"/>
              </a:cxn>
              <a:cxn ang="0">
                <a:pos x="878" y="39"/>
              </a:cxn>
              <a:cxn ang="0">
                <a:pos x="1146" y="43"/>
              </a:cxn>
              <a:cxn ang="0">
                <a:pos x="1311" y="72"/>
              </a:cxn>
              <a:cxn ang="0">
                <a:pos x="1298" y="60"/>
              </a:cxn>
              <a:cxn ang="0">
                <a:pos x="1247" y="38"/>
              </a:cxn>
              <a:cxn ang="0">
                <a:pos x="1133" y="11"/>
              </a:cxn>
              <a:cxn ang="0">
                <a:pos x="937" y="0"/>
              </a:cxn>
              <a:cxn ang="0">
                <a:pos x="726" y="3"/>
              </a:cxn>
              <a:cxn ang="0">
                <a:pos x="580" y="17"/>
              </a:cxn>
              <a:cxn ang="0">
                <a:pos x="494" y="30"/>
              </a:cxn>
              <a:cxn ang="0">
                <a:pos x="468" y="36"/>
              </a:cxn>
              <a:cxn ang="0">
                <a:pos x="468" y="36"/>
              </a:cxn>
            </a:cxnLst>
            <a:rect l="0" t="0" r="r" b="b"/>
            <a:pathLst>
              <a:path w="1598" h="537">
                <a:moveTo>
                  <a:pt x="468" y="36"/>
                </a:moveTo>
                <a:lnTo>
                  <a:pt x="401" y="87"/>
                </a:lnTo>
                <a:lnTo>
                  <a:pt x="255" y="207"/>
                </a:lnTo>
                <a:lnTo>
                  <a:pt x="97" y="345"/>
                </a:lnTo>
                <a:lnTo>
                  <a:pt x="0" y="456"/>
                </a:lnTo>
                <a:lnTo>
                  <a:pt x="209" y="501"/>
                </a:lnTo>
                <a:lnTo>
                  <a:pt x="707" y="537"/>
                </a:lnTo>
                <a:lnTo>
                  <a:pt x="1249" y="536"/>
                </a:lnTo>
                <a:lnTo>
                  <a:pt x="1598" y="467"/>
                </a:lnTo>
                <a:lnTo>
                  <a:pt x="1175" y="488"/>
                </a:lnTo>
                <a:lnTo>
                  <a:pt x="779" y="484"/>
                </a:lnTo>
                <a:lnTo>
                  <a:pt x="441" y="456"/>
                </a:lnTo>
                <a:lnTo>
                  <a:pt x="186" y="416"/>
                </a:lnTo>
                <a:lnTo>
                  <a:pt x="519" y="51"/>
                </a:lnTo>
                <a:lnTo>
                  <a:pt x="629" y="47"/>
                </a:lnTo>
                <a:lnTo>
                  <a:pt x="878" y="39"/>
                </a:lnTo>
                <a:lnTo>
                  <a:pt x="1146" y="43"/>
                </a:lnTo>
                <a:lnTo>
                  <a:pt x="1311" y="72"/>
                </a:lnTo>
                <a:lnTo>
                  <a:pt x="1298" y="60"/>
                </a:lnTo>
                <a:lnTo>
                  <a:pt x="1247" y="38"/>
                </a:lnTo>
                <a:lnTo>
                  <a:pt x="1133" y="11"/>
                </a:lnTo>
                <a:lnTo>
                  <a:pt x="937" y="0"/>
                </a:lnTo>
                <a:lnTo>
                  <a:pt x="726" y="3"/>
                </a:lnTo>
                <a:lnTo>
                  <a:pt x="580" y="17"/>
                </a:lnTo>
                <a:lnTo>
                  <a:pt x="494" y="30"/>
                </a:lnTo>
                <a:lnTo>
                  <a:pt x="468" y="36"/>
                </a:lnTo>
                <a:lnTo>
                  <a:pt x="468" y="36"/>
                </a:lnTo>
                <a:close/>
              </a:path>
            </a:pathLst>
          </a:custGeom>
          <a:solidFill>
            <a:srgbClr val="FFFFE0"/>
          </a:solidFill>
          <a:ln w="9525">
            <a:noFill/>
            <a:round/>
            <a:headEnd/>
            <a:tailEnd/>
          </a:ln>
        </p:spPr>
        <p:txBody>
          <a:bodyPr/>
          <a:lstStyle/>
          <a:p>
            <a:endParaRPr lang="en-US"/>
          </a:p>
        </p:txBody>
      </p:sp>
      <p:sp>
        <p:nvSpPr>
          <p:cNvPr id="122947" name="Freeform 67"/>
          <p:cNvSpPr>
            <a:spLocks/>
          </p:cNvSpPr>
          <p:nvPr/>
        </p:nvSpPr>
        <p:spPr bwMode="auto">
          <a:xfrm>
            <a:off x="7158038" y="3867150"/>
            <a:ext cx="660400" cy="396875"/>
          </a:xfrm>
          <a:custGeom>
            <a:avLst/>
            <a:gdLst/>
            <a:ahLst/>
            <a:cxnLst>
              <a:cxn ang="0">
                <a:pos x="728" y="15"/>
              </a:cxn>
              <a:cxn ang="0">
                <a:pos x="627" y="59"/>
              </a:cxn>
              <a:cxn ang="0">
                <a:pos x="451" y="162"/>
              </a:cxn>
              <a:cxn ang="0">
                <a:pos x="230" y="310"/>
              </a:cxn>
              <a:cxn ang="0">
                <a:pos x="0" y="500"/>
              </a:cxn>
              <a:cxn ang="0">
                <a:pos x="97" y="431"/>
              </a:cxn>
              <a:cxn ang="0">
                <a:pos x="327" y="277"/>
              </a:cxn>
              <a:cxn ang="0">
                <a:pos x="601" y="108"/>
              </a:cxn>
              <a:cxn ang="0">
                <a:pos x="833" y="0"/>
              </a:cxn>
              <a:cxn ang="0">
                <a:pos x="728" y="15"/>
              </a:cxn>
              <a:cxn ang="0">
                <a:pos x="728" y="15"/>
              </a:cxn>
            </a:cxnLst>
            <a:rect l="0" t="0" r="r" b="b"/>
            <a:pathLst>
              <a:path w="833" h="500">
                <a:moveTo>
                  <a:pt x="728" y="15"/>
                </a:moveTo>
                <a:lnTo>
                  <a:pt x="627" y="59"/>
                </a:lnTo>
                <a:lnTo>
                  <a:pt x="451" y="162"/>
                </a:lnTo>
                <a:lnTo>
                  <a:pt x="230" y="310"/>
                </a:lnTo>
                <a:lnTo>
                  <a:pt x="0" y="500"/>
                </a:lnTo>
                <a:lnTo>
                  <a:pt x="97" y="431"/>
                </a:lnTo>
                <a:lnTo>
                  <a:pt x="327" y="277"/>
                </a:lnTo>
                <a:lnTo>
                  <a:pt x="601" y="108"/>
                </a:lnTo>
                <a:lnTo>
                  <a:pt x="833" y="0"/>
                </a:lnTo>
                <a:lnTo>
                  <a:pt x="728" y="15"/>
                </a:lnTo>
                <a:lnTo>
                  <a:pt x="728" y="15"/>
                </a:lnTo>
                <a:close/>
              </a:path>
            </a:pathLst>
          </a:custGeom>
          <a:solidFill>
            <a:srgbClr val="BDBF8C"/>
          </a:solidFill>
          <a:ln w="9525">
            <a:noFill/>
            <a:round/>
            <a:headEnd/>
            <a:tailEnd/>
          </a:ln>
        </p:spPr>
        <p:txBody>
          <a:bodyPr/>
          <a:lstStyle/>
          <a:p>
            <a:endParaRPr lang="en-US"/>
          </a:p>
        </p:txBody>
      </p:sp>
      <p:sp>
        <p:nvSpPr>
          <p:cNvPr id="122948" name="Freeform 68"/>
          <p:cNvSpPr>
            <a:spLocks/>
          </p:cNvSpPr>
          <p:nvPr/>
        </p:nvSpPr>
        <p:spPr bwMode="auto">
          <a:xfrm>
            <a:off x="7751763" y="4059238"/>
            <a:ext cx="896937" cy="327025"/>
          </a:xfrm>
          <a:custGeom>
            <a:avLst/>
            <a:gdLst/>
            <a:ahLst/>
            <a:cxnLst>
              <a:cxn ang="0">
                <a:pos x="342" y="29"/>
              </a:cxn>
              <a:cxn ang="0">
                <a:pos x="293" y="76"/>
              </a:cxn>
              <a:cxn ang="0">
                <a:pos x="180" y="183"/>
              </a:cxn>
              <a:cxn ang="0">
                <a:pos x="65" y="303"/>
              </a:cxn>
              <a:cxn ang="0">
                <a:pos x="0" y="390"/>
              </a:cxn>
              <a:cxn ang="0">
                <a:pos x="82" y="401"/>
              </a:cxn>
              <a:cxn ang="0">
                <a:pos x="91" y="381"/>
              </a:cxn>
              <a:cxn ang="0">
                <a:pos x="129" y="325"/>
              </a:cxn>
              <a:cxn ang="0">
                <a:pos x="192" y="251"/>
              </a:cxn>
              <a:cxn ang="0">
                <a:pos x="281" y="170"/>
              </a:cxn>
              <a:cxn ang="0">
                <a:pos x="260" y="194"/>
              </a:cxn>
              <a:cxn ang="0">
                <a:pos x="215" y="255"/>
              </a:cxn>
              <a:cxn ang="0">
                <a:pos x="169" y="333"/>
              </a:cxn>
              <a:cxn ang="0">
                <a:pos x="144" y="413"/>
              </a:cxn>
              <a:cxn ang="0">
                <a:pos x="169" y="375"/>
              </a:cxn>
              <a:cxn ang="0">
                <a:pos x="236" y="287"/>
              </a:cxn>
              <a:cxn ang="0">
                <a:pos x="325" y="187"/>
              </a:cxn>
              <a:cxn ang="0">
                <a:pos x="420" y="109"/>
              </a:cxn>
              <a:cxn ang="0">
                <a:pos x="460" y="105"/>
              </a:cxn>
              <a:cxn ang="0">
                <a:pos x="557" y="93"/>
              </a:cxn>
              <a:cxn ang="0">
                <a:pos x="663" y="84"/>
              </a:cxn>
              <a:cxn ang="0">
                <a:pos x="747" y="78"/>
              </a:cxn>
              <a:cxn ang="0">
                <a:pos x="713" y="74"/>
              </a:cxn>
              <a:cxn ang="0">
                <a:pos x="631" y="67"/>
              </a:cxn>
              <a:cxn ang="0">
                <a:pos x="532" y="61"/>
              </a:cxn>
              <a:cxn ang="0">
                <a:pos x="445" y="67"/>
              </a:cxn>
              <a:cxn ang="0">
                <a:pos x="477" y="59"/>
              </a:cxn>
              <a:cxn ang="0">
                <a:pos x="587" y="44"/>
              </a:cxn>
              <a:cxn ang="0">
                <a:pos x="798" y="36"/>
              </a:cxn>
              <a:cxn ang="0">
                <a:pos x="1129" y="50"/>
              </a:cxn>
              <a:cxn ang="0">
                <a:pos x="1098" y="42"/>
              </a:cxn>
              <a:cxn ang="0">
                <a:pos x="1028" y="25"/>
              </a:cxn>
              <a:cxn ang="0">
                <a:pos x="933" y="8"/>
              </a:cxn>
              <a:cxn ang="0">
                <a:pos x="844" y="0"/>
              </a:cxn>
              <a:cxn ang="0">
                <a:pos x="718" y="2"/>
              </a:cxn>
              <a:cxn ang="0">
                <a:pos x="553" y="14"/>
              </a:cxn>
              <a:cxn ang="0">
                <a:pos x="405" y="25"/>
              </a:cxn>
              <a:cxn ang="0">
                <a:pos x="342" y="29"/>
              </a:cxn>
              <a:cxn ang="0">
                <a:pos x="342" y="29"/>
              </a:cxn>
            </a:cxnLst>
            <a:rect l="0" t="0" r="r" b="b"/>
            <a:pathLst>
              <a:path w="1129" h="413">
                <a:moveTo>
                  <a:pt x="342" y="29"/>
                </a:moveTo>
                <a:lnTo>
                  <a:pt x="293" y="76"/>
                </a:lnTo>
                <a:lnTo>
                  <a:pt x="180" y="183"/>
                </a:lnTo>
                <a:lnTo>
                  <a:pt x="65" y="303"/>
                </a:lnTo>
                <a:lnTo>
                  <a:pt x="0" y="390"/>
                </a:lnTo>
                <a:lnTo>
                  <a:pt x="82" y="401"/>
                </a:lnTo>
                <a:lnTo>
                  <a:pt x="91" y="381"/>
                </a:lnTo>
                <a:lnTo>
                  <a:pt x="129" y="325"/>
                </a:lnTo>
                <a:lnTo>
                  <a:pt x="192" y="251"/>
                </a:lnTo>
                <a:lnTo>
                  <a:pt x="281" y="170"/>
                </a:lnTo>
                <a:lnTo>
                  <a:pt x="260" y="194"/>
                </a:lnTo>
                <a:lnTo>
                  <a:pt x="215" y="255"/>
                </a:lnTo>
                <a:lnTo>
                  <a:pt x="169" y="333"/>
                </a:lnTo>
                <a:lnTo>
                  <a:pt x="144" y="413"/>
                </a:lnTo>
                <a:lnTo>
                  <a:pt x="169" y="375"/>
                </a:lnTo>
                <a:lnTo>
                  <a:pt x="236" y="287"/>
                </a:lnTo>
                <a:lnTo>
                  <a:pt x="325" y="187"/>
                </a:lnTo>
                <a:lnTo>
                  <a:pt x="420" y="109"/>
                </a:lnTo>
                <a:lnTo>
                  <a:pt x="460" y="105"/>
                </a:lnTo>
                <a:lnTo>
                  <a:pt x="557" y="93"/>
                </a:lnTo>
                <a:lnTo>
                  <a:pt x="663" y="84"/>
                </a:lnTo>
                <a:lnTo>
                  <a:pt x="747" y="78"/>
                </a:lnTo>
                <a:lnTo>
                  <a:pt x="713" y="74"/>
                </a:lnTo>
                <a:lnTo>
                  <a:pt x="631" y="67"/>
                </a:lnTo>
                <a:lnTo>
                  <a:pt x="532" y="61"/>
                </a:lnTo>
                <a:lnTo>
                  <a:pt x="445" y="67"/>
                </a:lnTo>
                <a:lnTo>
                  <a:pt x="477" y="59"/>
                </a:lnTo>
                <a:lnTo>
                  <a:pt x="587" y="44"/>
                </a:lnTo>
                <a:lnTo>
                  <a:pt x="798" y="36"/>
                </a:lnTo>
                <a:lnTo>
                  <a:pt x="1129" y="50"/>
                </a:lnTo>
                <a:lnTo>
                  <a:pt x="1098" y="42"/>
                </a:lnTo>
                <a:lnTo>
                  <a:pt x="1028" y="25"/>
                </a:lnTo>
                <a:lnTo>
                  <a:pt x="933" y="8"/>
                </a:lnTo>
                <a:lnTo>
                  <a:pt x="844" y="0"/>
                </a:lnTo>
                <a:lnTo>
                  <a:pt x="718" y="2"/>
                </a:lnTo>
                <a:lnTo>
                  <a:pt x="553" y="14"/>
                </a:lnTo>
                <a:lnTo>
                  <a:pt x="405" y="25"/>
                </a:lnTo>
                <a:lnTo>
                  <a:pt x="342" y="29"/>
                </a:lnTo>
                <a:lnTo>
                  <a:pt x="342" y="29"/>
                </a:lnTo>
                <a:close/>
              </a:path>
            </a:pathLst>
          </a:custGeom>
          <a:solidFill>
            <a:srgbClr val="BFB594"/>
          </a:solidFill>
          <a:ln w="9525">
            <a:noFill/>
            <a:round/>
            <a:headEnd/>
            <a:tailEnd/>
          </a:ln>
        </p:spPr>
        <p:txBody>
          <a:bodyPr/>
          <a:lstStyle/>
          <a:p>
            <a:endParaRPr lang="en-US"/>
          </a:p>
        </p:txBody>
      </p:sp>
      <p:sp>
        <p:nvSpPr>
          <p:cNvPr id="122949" name="Freeform 69"/>
          <p:cNvSpPr>
            <a:spLocks/>
          </p:cNvSpPr>
          <p:nvPr/>
        </p:nvSpPr>
        <p:spPr bwMode="auto">
          <a:xfrm>
            <a:off x="7869238" y="4130675"/>
            <a:ext cx="928687" cy="311150"/>
          </a:xfrm>
          <a:custGeom>
            <a:avLst/>
            <a:gdLst/>
            <a:ahLst/>
            <a:cxnLst>
              <a:cxn ang="0">
                <a:pos x="257" y="9"/>
              </a:cxn>
              <a:cxn ang="0">
                <a:pos x="217" y="49"/>
              </a:cxn>
              <a:cxn ang="0">
                <a:pos x="131" y="144"/>
              </a:cxn>
              <a:cxn ang="0">
                <a:pos x="44" y="251"/>
              </a:cxn>
              <a:cxn ang="0">
                <a:pos x="0" y="330"/>
              </a:cxn>
              <a:cxn ang="0">
                <a:pos x="173" y="370"/>
              </a:cxn>
              <a:cxn ang="0">
                <a:pos x="561" y="391"/>
              </a:cxn>
              <a:cxn ang="0">
                <a:pos x="962" y="386"/>
              </a:cxn>
              <a:cxn ang="0">
                <a:pos x="1171" y="351"/>
              </a:cxn>
              <a:cxn ang="0">
                <a:pos x="1165" y="270"/>
              </a:cxn>
              <a:cxn ang="0">
                <a:pos x="1091" y="161"/>
              </a:cxn>
              <a:cxn ang="0">
                <a:pos x="996" y="61"/>
              </a:cxn>
              <a:cxn ang="0">
                <a:pos x="926" y="9"/>
              </a:cxn>
              <a:cxn ang="0">
                <a:pos x="797" y="0"/>
              </a:cxn>
              <a:cxn ang="0">
                <a:pos x="570" y="2"/>
              </a:cxn>
              <a:cxn ang="0">
                <a:pos x="354" y="5"/>
              </a:cxn>
              <a:cxn ang="0">
                <a:pos x="257" y="9"/>
              </a:cxn>
              <a:cxn ang="0">
                <a:pos x="257" y="9"/>
              </a:cxn>
            </a:cxnLst>
            <a:rect l="0" t="0" r="r" b="b"/>
            <a:pathLst>
              <a:path w="1171" h="391">
                <a:moveTo>
                  <a:pt x="257" y="9"/>
                </a:moveTo>
                <a:lnTo>
                  <a:pt x="217" y="49"/>
                </a:lnTo>
                <a:lnTo>
                  <a:pt x="131" y="144"/>
                </a:lnTo>
                <a:lnTo>
                  <a:pt x="44" y="251"/>
                </a:lnTo>
                <a:lnTo>
                  <a:pt x="0" y="330"/>
                </a:lnTo>
                <a:lnTo>
                  <a:pt x="173" y="370"/>
                </a:lnTo>
                <a:lnTo>
                  <a:pt x="561" y="391"/>
                </a:lnTo>
                <a:lnTo>
                  <a:pt x="962" y="386"/>
                </a:lnTo>
                <a:lnTo>
                  <a:pt x="1171" y="351"/>
                </a:lnTo>
                <a:lnTo>
                  <a:pt x="1165" y="270"/>
                </a:lnTo>
                <a:lnTo>
                  <a:pt x="1091" y="161"/>
                </a:lnTo>
                <a:lnTo>
                  <a:pt x="996" y="61"/>
                </a:lnTo>
                <a:lnTo>
                  <a:pt x="926" y="9"/>
                </a:lnTo>
                <a:lnTo>
                  <a:pt x="797" y="0"/>
                </a:lnTo>
                <a:lnTo>
                  <a:pt x="570" y="2"/>
                </a:lnTo>
                <a:lnTo>
                  <a:pt x="354" y="5"/>
                </a:lnTo>
                <a:lnTo>
                  <a:pt x="257" y="9"/>
                </a:lnTo>
                <a:lnTo>
                  <a:pt x="257" y="9"/>
                </a:lnTo>
                <a:close/>
              </a:path>
            </a:pathLst>
          </a:custGeom>
          <a:solidFill>
            <a:srgbClr val="A1E6F7"/>
          </a:solidFill>
          <a:ln w="9525">
            <a:noFill/>
            <a:round/>
            <a:headEnd/>
            <a:tailEnd/>
          </a:ln>
        </p:spPr>
        <p:txBody>
          <a:bodyPr/>
          <a:lstStyle/>
          <a:p>
            <a:endParaRPr lang="en-US"/>
          </a:p>
        </p:txBody>
      </p:sp>
      <p:sp>
        <p:nvSpPr>
          <p:cNvPr id="122950" name="Freeform 70"/>
          <p:cNvSpPr>
            <a:spLocks/>
          </p:cNvSpPr>
          <p:nvPr/>
        </p:nvSpPr>
        <p:spPr bwMode="auto">
          <a:xfrm>
            <a:off x="7445375" y="3830638"/>
            <a:ext cx="1652588" cy="750887"/>
          </a:xfrm>
          <a:custGeom>
            <a:avLst/>
            <a:gdLst/>
            <a:ahLst/>
            <a:cxnLst>
              <a:cxn ang="0">
                <a:pos x="732" y="0"/>
              </a:cxn>
              <a:cxn ang="0">
                <a:pos x="639" y="67"/>
              </a:cxn>
              <a:cxn ang="0">
                <a:pos x="424" y="248"/>
              </a:cxn>
              <a:cxn ang="0">
                <a:pos x="179" y="510"/>
              </a:cxn>
              <a:cxn ang="0">
                <a:pos x="0" y="825"/>
              </a:cxn>
              <a:cxn ang="0">
                <a:pos x="78" y="728"/>
              </a:cxn>
              <a:cxn ang="0">
                <a:pos x="274" y="510"/>
              </a:cxn>
              <a:cxn ang="0">
                <a:pos x="529" y="272"/>
              </a:cxn>
              <a:cxn ang="0">
                <a:pos x="783" y="116"/>
              </a:cxn>
              <a:cxn ang="0">
                <a:pos x="852" y="116"/>
              </a:cxn>
              <a:cxn ang="0">
                <a:pos x="1034" y="124"/>
              </a:cxn>
              <a:cxn ang="0">
                <a:pos x="1285" y="149"/>
              </a:cxn>
              <a:cxn ang="0">
                <a:pos x="1564" y="202"/>
              </a:cxn>
              <a:cxn ang="0">
                <a:pos x="1483" y="196"/>
              </a:cxn>
              <a:cxn ang="0">
                <a:pos x="1275" y="196"/>
              </a:cxn>
              <a:cxn ang="0">
                <a:pos x="992" y="210"/>
              </a:cxn>
              <a:cxn ang="0">
                <a:pos x="686" y="255"/>
              </a:cxn>
              <a:cxn ang="0">
                <a:pos x="789" y="249"/>
              </a:cxn>
              <a:cxn ang="0">
                <a:pos x="1032" y="244"/>
              </a:cxn>
              <a:cxn ang="0">
                <a:pos x="1317" y="253"/>
              </a:cxn>
              <a:cxn ang="0">
                <a:pos x="1547" y="293"/>
              </a:cxn>
              <a:cxn ang="0">
                <a:pos x="1598" y="339"/>
              </a:cxn>
              <a:cxn ang="0">
                <a:pos x="1714" y="455"/>
              </a:cxn>
              <a:cxn ang="0">
                <a:pos x="1840" y="607"/>
              </a:cxn>
              <a:cxn ang="0">
                <a:pos x="1918" y="763"/>
              </a:cxn>
              <a:cxn ang="0">
                <a:pos x="1920" y="803"/>
              </a:cxn>
              <a:cxn ang="0">
                <a:pos x="1910" y="854"/>
              </a:cxn>
              <a:cxn ang="0">
                <a:pos x="1897" y="903"/>
              </a:cxn>
              <a:cxn ang="0">
                <a:pos x="1884" y="947"/>
              </a:cxn>
              <a:cxn ang="0">
                <a:pos x="2083" y="759"/>
              </a:cxn>
              <a:cxn ang="0">
                <a:pos x="1950" y="474"/>
              </a:cxn>
              <a:cxn ang="0">
                <a:pos x="1709" y="211"/>
              </a:cxn>
              <a:cxn ang="0">
                <a:pos x="1578" y="97"/>
              </a:cxn>
              <a:cxn ang="0">
                <a:pos x="1551" y="105"/>
              </a:cxn>
              <a:cxn ang="0">
                <a:pos x="1481" y="120"/>
              </a:cxn>
              <a:cxn ang="0">
                <a:pos x="1378" y="128"/>
              </a:cxn>
              <a:cxn ang="0">
                <a:pos x="1260" y="109"/>
              </a:cxn>
              <a:cxn ang="0">
                <a:pos x="1163" y="73"/>
              </a:cxn>
              <a:cxn ang="0">
                <a:pos x="1114" y="42"/>
              </a:cxn>
              <a:cxn ang="0">
                <a:pos x="1095" y="23"/>
              </a:cxn>
              <a:cxn ang="0">
                <a:pos x="1093" y="16"/>
              </a:cxn>
              <a:cxn ang="0">
                <a:pos x="732" y="0"/>
              </a:cxn>
              <a:cxn ang="0">
                <a:pos x="732" y="0"/>
              </a:cxn>
            </a:cxnLst>
            <a:rect l="0" t="0" r="r" b="b"/>
            <a:pathLst>
              <a:path w="2083" h="947">
                <a:moveTo>
                  <a:pt x="732" y="0"/>
                </a:moveTo>
                <a:lnTo>
                  <a:pt x="639" y="67"/>
                </a:lnTo>
                <a:lnTo>
                  <a:pt x="424" y="248"/>
                </a:lnTo>
                <a:lnTo>
                  <a:pt x="179" y="510"/>
                </a:lnTo>
                <a:lnTo>
                  <a:pt x="0" y="825"/>
                </a:lnTo>
                <a:lnTo>
                  <a:pt x="78" y="728"/>
                </a:lnTo>
                <a:lnTo>
                  <a:pt x="274" y="510"/>
                </a:lnTo>
                <a:lnTo>
                  <a:pt x="529" y="272"/>
                </a:lnTo>
                <a:lnTo>
                  <a:pt x="783" y="116"/>
                </a:lnTo>
                <a:lnTo>
                  <a:pt x="852" y="116"/>
                </a:lnTo>
                <a:lnTo>
                  <a:pt x="1034" y="124"/>
                </a:lnTo>
                <a:lnTo>
                  <a:pt x="1285" y="149"/>
                </a:lnTo>
                <a:lnTo>
                  <a:pt x="1564" y="202"/>
                </a:lnTo>
                <a:lnTo>
                  <a:pt x="1483" y="196"/>
                </a:lnTo>
                <a:lnTo>
                  <a:pt x="1275" y="196"/>
                </a:lnTo>
                <a:lnTo>
                  <a:pt x="992" y="210"/>
                </a:lnTo>
                <a:lnTo>
                  <a:pt x="686" y="255"/>
                </a:lnTo>
                <a:lnTo>
                  <a:pt x="789" y="249"/>
                </a:lnTo>
                <a:lnTo>
                  <a:pt x="1032" y="244"/>
                </a:lnTo>
                <a:lnTo>
                  <a:pt x="1317" y="253"/>
                </a:lnTo>
                <a:lnTo>
                  <a:pt x="1547" y="293"/>
                </a:lnTo>
                <a:lnTo>
                  <a:pt x="1598" y="339"/>
                </a:lnTo>
                <a:lnTo>
                  <a:pt x="1714" y="455"/>
                </a:lnTo>
                <a:lnTo>
                  <a:pt x="1840" y="607"/>
                </a:lnTo>
                <a:lnTo>
                  <a:pt x="1918" y="763"/>
                </a:lnTo>
                <a:lnTo>
                  <a:pt x="1920" y="803"/>
                </a:lnTo>
                <a:lnTo>
                  <a:pt x="1910" y="854"/>
                </a:lnTo>
                <a:lnTo>
                  <a:pt x="1897" y="903"/>
                </a:lnTo>
                <a:lnTo>
                  <a:pt x="1884" y="947"/>
                </a:lnTo>
                <a:lnTo>
                  <a:pt x="2083" y="759"/>
                </a:lnTo>
                <a:lnTo>
                  <a:pt x="1950" y="474"/>
                </a:lnTo>
                <a:lnTo>
                  <a:pt x="1709" y="211"/>
                </a:lnTo>
                <a:lnTo>
                  <a:pt x="1578" y="97"/>
                </a:lnTo>
                <a:lnTo>
                  <a:pt x="1551" y="105"/>
                </a:lnTo>
                <a:lnTo>
                  <a:pt x="1481" y="120"/>
                </a:lnTo>
                <a:lnTo>
                  <a:pt x="1378" y="128"/>
                </a:lnTo>
                <a:lnTo>
                  <a:pt x="1260" y="109"/>
                </a:lnTo>
                <a:lnTo>
                  <a:pt x="1163" y="73"/>
                </a:lnTo>
                <a:lnTo>
                  <a:pt x="1114" y="42"/>
                </a:lnTo>
                <a:lnTo>
                  <a:pt x="1095" y="23"/>
                </a:lnTo>
                <a:lnTo>
                  <a:pt x="1093" y="16"/>
                </a:lnTo>
                <a:lnTo>
                  <a:pt x="732" y="0"/>
                </a:lnTo>
                <a:lnTo>
                  <a:pt x="732" y="0"/>
                </a:lnTo>
                <a:close/>
              </a:path>
            </a:pathLst>
          </a:custGeom>
          <a:solidFill>
            <a:srgbClr val="BDBF8C"/>
          </a:solidFill>
          <a:ln w="9525">
            <a:noFill/>
            <a:round/>
            <a:headEnd/>
            <a:tailEnd/>
          </a:ln>
        </p:spPr>
        <p:txBody>
          <a:bodyPr/>
          <a:lstStyle/>
          <a:p>
            <a:endParaRPr lang="en-US"/>
          </a:p>
        </p:txBody>
      </p:sp>
      <p:sp>
        <p:nvSpPr>
          <p:cNvPr id="122951" name="Freeform 71"/>
          <p:cNvSpPr>
            <a:spLocks/>
          </p:cNvSpPr>
          <p:nvPr/>
        </p:nvSpPr>
        <p:spPr bwMode="auto">
          <a:xfrm>
            <a:off x="7797800" y="1920875"/>
            <a:ext cx="815975" cy="1900238"/>
          </a:xfrm>
          <a:custGeom>
            <a:avLst/>
            <a:gdLst/>
            <a:ahLst/>
            <a:cxnLst>
              <a:cxn ang="0">
                <a:pos x="65" y="912"/>
              </a:cxn>
              <a:cxn ang="0">
                <a:pos x="42" y="1034"/>
              </a:cxn>
              <a:cxn ang="0">
                <a:pos x="8" y="1361"/>
              </a:cxn>
              <a:cxn ang="0">
                <a:pos x="0" y="1832"/>
              </a:cxn>
              <a:cxn ang="0">
                <a:pos x="65" y="2393"/>
              </a:cxn>
              <a:cxn ang="0">
                <a:pos x="329" y="2372"/>
              </a:cxn>
              <a:cxn ang="0">
                <a:pos x="306" y="2171"/>
              </a:cxn>
              <a:cxn ang="0">
                <a:pos x="270" y="1713"/>
              </a:cxn>
              <a:cxn ang="0">
                <a:pos x="253" y="1218"/>
              </a:cxn>
              <a:cxn ang="0">
                <a:pos x="300" y="821"/>
              </a:cxn>
              <a:cxn ang="0">
                <a:pos x="312" y="589"/>
              </a:cxn>
              <a:cxn ang="0">
                <a:pos x="325" y="348"/>
              </a:cxn>
              <a:cxn ang="0">
                <a:pos x="342" y="217"/>
              </a:cxn>
              <a:cxn ang="0">
                <a:pos x="395" y="194"/>
              </a:cxn>
              <a:cxn ang="0">
                <a:pos x="490" y="194"/>
              </a:cxn>
              <a:cxn ang="0">
                <a:pos x="581" y="201"/>
              </a:cxn>
              <a:cxn ang="0">
                <a:pos x="623" y="209"/>
              </a:cxn>
              <a:cxn ang="0">
                <a:pos x="665" y="323"/>
              </a:cxn>
              <a:cxn ang="0">
                <a:pos x="756" y="635"/>
              </a:cxn>
              <a:cxn ang="0">
                <a:pos x="834" y="1085"/>
              </a:cxn>
              <a:cxn ang="0">
                <a:pos x="840" y="1619"/>
              </a:cxn>
              <a:cxn ang="0">
                <a:pos x="853" y="1608"/>
              </a:cxn>
              <a:cxn ang="0">
                <a:pos x="891" y="1589"/>
              </a:cxn>
              <a:cxn ang="0">
                <a:pos x="950" y="1583"/>
              </a:cxn>
              <a:cxn ang="0">
                <a:pos x="1028" y="1606"/>
              </a:cxn>
              <a:cxn ang="0">
                <a:pos x="1024" y="1420"/>
              </a:cxn>
              <a:cxn ang="0">
                <a:pos x="988" y="977"/>
              </a:cxn>
              <a:cxn ang="0">
                <a:pos x="872" y="447"/>
              </a:cxn>
              <a:cxn ang="0">
                <a:pos x="633" y="0"/>
              </a:cxn>
              <a:cxn ang="0">
                <a:pos x="230" y="36"/>
              </a:cxn>
              <a:cxn ang="0">
                <a:pos x="156" y="342"/>
              </a:cxn>
              <a:cxn ang="0">
                <a:pos x="65" y="912"/>
              </a:cxn>
              <a:cxn ang="0">
                <a:pos x="65" y="912"/>
              </a:cxn>
            </a:cxnLst>
            <a:rect l="0" t="0" r="r" b="b"/>
            <a:pathLst>
              <a:path w="1028" h="2393">
                <a:moveTo>
                  <a:pt x="65" y="912"/>
                </a:moveTo>
                <a:lnTo>
                  <a:pt x="42" y="1034"/>
                </a:lnTo>
                <a:lnTo>
                  <a:pt x="8" y="1361"/>
                </a:lnTo>
                <a:lnTo>
                  <a:pt x="0" y="1832"/>
                </a:lnTo>
                <a:lnTo>
                  <a:pt x="65" y="2393"/>
                </a:lnTo>
                <a:lnTo>
                  <a:pt x="329" y="2372"/>
                </a:lnTo>
                <a:lnTo>
                  <a:pt x="306" y="2171"/>
                </a:lnTo>
                <a:lnTo>
                  <a:pt x="270" y="1713"/>
                </a:lnTo>
                <a:lnTo>
                  <a:pt x="253" y="1218"/>
                </a:lnTo>
                <a:lnTo>
                  <a:pt x="300" y="821"/>
                </a:lnTo>
                <a:lnTo>
                  <a:pt x="312" y="589"/>
                </a:lnTo>
                <a:lnTo>
                  <a:pt x="325" y="348"/>
                </a:lnTo>
                <a:lnTo>
                  <a:pt x="342" y="217"/>
                </a:lnTo>
                <a:lnTo>
                  <a:pt x="395" y="194"/>
                </a:lnTo>
                <a:lnTo>
                  <a:pt x="490" y="194"/>
                </a:lnTo>
                <a:lnTo>
                  <a:pt x="581" y="201"/>
                </a:lnTo>
                <a:lnTo>
                  <a:pt x="623" y="209"/>
                </a:lnTo>
                <a:lnTo>
                  <a:pt x="665" y="323"/>
                </a:lnTo>
                <a:lnTo>
                  <a:pt x="756" y="635"/>
                </a:lnTo>
                <a:lnTo>
                  <a:pt x="834" y="1085"/>
                </a:lnTo>
                <a:lnTo>
                  <a:pt x="840" y="1619"/>
                </a:lnTo>
                <a:lnTo>
                  <a:pt x="853" y="1608"/>
                </a:lnTo>
                <a:lnTo>
                  <a:pt x="891" y="1589"/>
                </a:lnTo>
                <a:lnTo>
                  <a:pt x="950" y="1583"/>
                </a:lnTo>
                <a:lnTo>
                  <a:pt x="1028" y="1606"/>
                </a:lnTo>
                <a:lnTo>
                  <a:pt x="1024" y="1420"/>
                </a:lnTo>
                <a:lnTo>
                  <a:pt x="988" y="977"/>
                </a:lnTo>
                <a:lnTo>
                  <a:pt x="872" y="447"/>
                </a:lnTo>
                <a:lnTo>
                  <a:pt x="633" y="0"/>
                </a:lnTo>
                <a:lnTo>
                  <a:pt x="230" y="36"/>
                </a:lnTo>
                <a:lnTo>
                  <a:pt x="156" y="342"/>
                </a:lnTo>
                <a:lnTo>
                  <a:pt x="65" y="912"/>
                </a:lnTo>
                <a:lnTo>
                  <a:pt x="65" y="912"/>
                </a:lnTo>
                <a:close/>
              </a:path>
            </a:pathLst>
          </a:custGeom>
          <a:solidFill>
            <a:srgbClr val="D1D4A1"/>
          </a:solidFill>
          <a:ln w="9525">
            <a:noFill/>
            <a:round/>
            <a:headEnd/>
            <a:tailEnd/>
          </a:ln>
        </p:spPr>
        <p:txBody>
          <a:bodyPr/>
          <a:lstStyle/>
          <a:p>
            <a:endParaRPr lang="en-US"/>
          </a:p>
        </p:txBody>
      </p:sp>
      <p:sp>
        <p:nvSpPr>
          <p:cNvPr id="122952" name="Freeform 72"/>
          <p:cNvSpPr>
            <a:spLocks/>
          </p:cNvSpPr>
          <p:nvPr/>
        </p:nvSpPr>
        <p:spPr bwMode="auto">
          <a:xfrm>
            <a:off x="8221663" y="1914525"/>
            <a:ext cx="388937" cy="1282700"/>
          </a:xfrm>
          <a:custGeom>
            <a:avLst/>
            <a:gdLst/>
            <a:ahLst/>
            <a:cxnLst>
              <a:cxn ang="0">
                <a:pos x="0" y="0"/>
              </a:cxn>
              <a:cxn ang="0">
                <a:pos x="57" y="122"/>
              </a:cxn>
              <a:cxn ang="0">
                <a:pos x="180" y="460"/>
              </a:cxn>
              <a:cxn ang="0">
                <a:pos x="289" y="972"/>
              </a:cxn>
              <a:cxn ang="0">
                <a:pos x="304" y="1614"/>
              </a:cxn>
              <a:cxn ang="0">
                <a:pos x="321" y="1607"/>
              </a:cxn>
              <a:cxn ang="0">
                <a:pos x="367" y="1597"/>
              </a:cxn>
              <a:cxn ang="0">
                <a:pos x="428" y="1595"/>
              </a:cxn>
              <a:cxn ang="0">
                <a:pos x="490" y="1616"/>
              </a:cxn>
              <a:cxn ang="0">
                <a:pos x="486" y="1435"/>
              </a:cxn>
              <a:cxn ang="0">
                <a:pos x="448" y="1002"/>
              </a:cxn>
              <a:cxn ang="0">
                <a:pos x="334" y="472"/>
              </a:cxn>
              <a:cxn ang="0">
                <a:pos x="103" y="2"/>
              </a:cxn>
              <a:cxn ang="0">
                <a:pos x="150" y="107"/>
              </a:cxn>
              <a:cxn ang="0">
                <a:pos x="253" y="394"/>
              </a:cxn>
              <a:cxn ang="0">
                <a:pos x="355" y="827"/>
              </a:cxn>
              <a:cxn ang="0">
                <a:pos x="399" y="1363"/>
              </a:cxn>
              <a:cxn ang="0">
                <a:pos x="352" y="1110"/>
              </a:cxn>
              <a:cxn ang="0">
                <a:pos x="289" y="759"/>
              </a:cxn>
              <a:cxn ang="0">
                <a:pos x="188" y="375"/>
              </a:cxn>
              <a:cxn ang="0">
                <a:pos x="42" y="14"/>
              </a:cxn>
              <a:cxn ang="0">
                <a:pos x="0" y="0"/>
              </a:cxn>
              <a:cxn ang="0">
                <a:pos x="0" y="0"/>
              </a:cxn>
            </a:cxnLst>
            <a:rect l="0" t="0" r="r" b="b"/>
            <a:pathLst>
              <a:path w="490" h="1616">
                <a:moveTo>
                  <a:pt x="0" y="0"/>
                </a:moveTo>
                <a:lnTo>
                  <a:pt x="57" y="122"/>
                </a:lnTo>
                <a:lnTo>
                  <a:pt x="180" y="460"/>
                </a:lnTo>
                <a:lnTo>
                  <a:pt x="289" y="972"/>
                </a:lnTo>
                <a:lnTo>
                  <a:pt x="304" y="1614"/>
                </a:lnTo>
                <a:lnTo>
                  <a:pt x="321" y="1607"/>
                </a:lnTo>
                <a:lnTo>
                  <a:pt x="367" y="1597"/>
                </a:lnTo>
                <a:lnTo>
                  <a:pt x="428" y="1595"/>
                </a:lnTo>
                <a:lnTo>
                  <a:pt x="490" y="1616"/>
                </a:lnTo>
                <a:lnTo>
                  <a:pt x="486" y="1435"/>
                </a:lnTo>
                <a:lnTo>
                  <a:pt x="448" y="1002"/>
                </a:lnTo>
                <a:lnTo>
                  <a:pt x="334" y="472"/>
                </a:lnTo>
                <a:lnTo>
                  <a:pt x="103" y="2"/>
                </a:lnTo>
                <a:lnTo>
                  <a:pt x="150" y="107"/>
                </a:lnTo>
                <a:lnTo>
                  <a:pt x="253" y="394"/>
                </a:lnTo>
                <a:lnTo>
                  <a:pt x="355" y="827"/>
                </a:lnTo>
                <a:lnTo>
                  <a:pt x="399" y="1363"/>
                </a:lnTo>
                <a:lnTo>
                  <a:pt x="352" y="1110"/>
                </a:lnTo>
                <a:lnTo>
                  <a:pt x="289" y="759"/>
                </a:lnTo>
                <a:lnTo>
                  <a:pt x="188" y="375"/>
                </a:lnTo>
                <a:lnTo>
                  <a:pt x="42" y="14"/>
                </a:lnTo>
                <a:lnTo>
                  <a:pt x="0" y="0"/>
                </a:lnTo>
                <a:lnTo>
                  <a:pt x="0" y="0"/>
                </a:lnTo>
                <a:close/>
              </a:path>
            </a:pathLst>
          </a:custGeom>
          <a:solidFill>
            <a:srgbClr val="ABB07D"/>
          </a:solidFill>
          <a:ln w="9525">
            <a:noFill/>
            <a:round/>
            <a:headEnd/>
            <a:tailEnd/>
          </a:ln>
        </p:spPr>
        <p:txBody>
          <a:bodyPr/>
          <a:lstStyle/>
          <a:p>
            <a:endParaRPr lang="en-US"/>
          </a:p>
        </p:txBody>
      </p:sp>
      <p:sp>
        <p:nvSpPr>
          <p:cNvPr id="122953" name="Freeform 73"/>
          <p:cNvSpPr>
            <a:spLocks/>
          </p:cNvSpPr>
          <p:nvPr/>
        </p:nvSpPr>
        <p:spPr bwMode="auto">
          <a:xfrm>
            <a:off x="8432800" y="4197350"/>
            <a:ext cx="201613" cy="125413"/>
          </a:xfrm>
          <a:custGeom>
            <a:avLst/>
            <a:gdLst/>
            <a:ahLst/>
            <a:cxnLst>
              <a:cxn ang="0">
                <a:pos x="38" y="0"/>
              </a:cxn>
              <a:cxn ang="0">
                <a:pos x="57" y="6"/>
              </a:cxn>
              <a:cxn ang="0">
                <a:pos x="103" y="23"/>
              </a:cxn>
              <a:cxn ang="0">
                <a:pos x="148" y="50"/>
              </a:cxn>
              <a:cxn ang="0">
                <a:pos x="171" y="84"/>
              </a:cxn>
              <a:cxn ang="0">
                <a:pos x="143" y="116"/>
              </a:cxn>
              <a:cxn ang="0">
                <a:pos x="86" y="139"/>
              </a:cxn>
              <a:cxn ang="0">
                <a:pos x="27" y="152"/>
              </a:cxn>
              <a:cxn ang="0">
                <a:pos x="0" y="158"/>
              </a:cxn>
              <a:cxn ang="0">
                <a:pos x="32" y="158"/>
              </a:cxn>
              <a:cxn ang="0">
                <a:pos x="110" y="156"/>
              </a:cxn>
              <a:cxn ang="0">
                <a:pos x="196" y="135"/>
              </a:cxn>
              <a:cxn ang="0">
                <a:pos x="255" y="84"/>
              </a:cxn>
              <a:cxn ang="0">
                <a:pos x="239" y="31"/>
              </a:cxn>
              <a:cxn ang="0">
                <a:pos x="163" y="6"/>
              </a:cxn>
              <a:cxn ang="0">
                <a:pos x="78" y="0"/>
              </a:cxn>
              <a:cxn ang="0">
                <a:pos x="38" y="0"/>
              </a:cxn>
              <a:cxn ang="0">
                <a:pos x="38" y="0"/>
              </a:cxn>
            </a:cxnLst>
            <a:rect l="0" t="0" r="r" b="b"/>
            <a:pathLst>
              <a:path w="255" h="158">
                <a:moveTo>
                  <a:pt x="38" y="0"/>
                </a:moveTo>
                <a:lnTo>
                  <a:pt x="57" y="6"/>
                </a:lnTo>
                <a:lnTo>
                  <a:pt x="103" y="23"/>
                </a:lnTo>
                <a:lnTo>
                  <a:pt x="148" y="50"/>
                </a:lnTo>
                <a:lnTo>
                  <a:pt x="171" y="84"/>
                </a:lnTo>
                <a:lnTo>
                  <a:pt x="143" y="116"/>
                </a:lnTo>
                <a:lnTo>
                  <a:pt x="86" y="139"/>
                </a:lnTo>
                <a:lnTo>
                  <a:pt x="27" y="152"/>
                </a:lnTo>
                <a:lnTo>
                  <a:pt x="0" y="158"/>
                </a:lnTo>
                <a:lnTo>
                  <a:pt x="32" y="158"/>
                </a:lnTo>
                <a:lnTo>
                  <a:pt x="110" y="156"/>
                </a:lnTo>
                <a:lnTo>
                  <a:pt x="196" y="135"/>
                </a:lnTo>
                <a:lnTo>
                  <a:pt x="255" y="84"/>
                </a:lnTo>
                <a:lnTo>
                  <a:pt x="239" y="31"/>
                </a:lnTo>
                <a:lnTo>
                  <a:pt x="163" y="6"/>
                </a:lnTo>
                <a:lnTo>
                  <a:pt x="78" y="0"/>
                </a:lnTo>
                <a:lnTo>
                  <a:pt x="38" y="0"/>
                </a:lnTo>
                <a:lnTo>
                  <a:pt x="38" y="0"/>
                </a:lnTo>
                <a:close/>
              </a:path>
            </a:pathLst>
          </a:custGeom>
          <a:solidFill>
            <a:srgbClr val="D1FFFF"/>
          </a:solidFill>
          <a:ln w="9525">
            <a:noFill/>
            <a:round/>
            <a:headEnd/>
            <a:tailEnd/>
          </a:ln>
        </p:spPr>
        <p:txBody>
          <a:bodyPr/>
          <a:lstStyle/>
          <a:p>
            <a:endParaRPr lang="en-US"/>
          </a:p>
        </p:txBody>
      </p:sp>
      <p:sp>
        <p:nvSpPr>
          <p:cNvPr id="122954" name="Freeform 74"/>
          <p:cNvSpPr>
            <a:spLocks/>
          </p:cNvSpPr>
          <p:nvPr/>
        </p:nvSpPr>
        <p:spPr bwMode="auto">
          <a:xfrm>
            <a:off x="8175625" y="4197350"/>
            <a:ext cx="184150" cy="93663"/>
          </a:xfrm>
          <a:custGeom>
            <a:avLst/>
            <a:gdLst/>
            <a:ahLst/>
            <a:cxnLst>
              <a:cxn ang="0">
                <a:pos x="0" y="105"/>
              </a:cxn>
              <a:cxn ang="0">
                <a:pos x="8" y="88"/>
              </a:cxn>
              <a:cxn ang="0">
                <a:pos x="32" y="48"/>
              </a:cxn>
              <a:cxn ang="0">
                <a:pos x="74" y="12"/>
              </a:cxn>
              <a:cxn ang="0">
                <a:pos x="131" y="0"/>
              </a:cxn>
              <a:cxn ang="0">
                <a:pos x="184" y="14"/>
              </a:cxn>
              <a:cxn ang="0">
                <a:pos x="215" y="38"/>
              </a:cxn>
              <a:cxn ang="0">
                <a:pos x="228" y="67"/>
              </a:cxn>
              <a:cxn ang="0">
                <a:pos x="234" y="99"/>
              </a:cxn>
              <a:cxn ang="0">
                <a:pos x="196" y="118"/>
              </a:cxn>
              <a:cxn ang="0">
                <a:pos x="116" y="118"/>
              </a:cxn>
              <a:cxn ang="0">
                <a:pos x="34" y="111"/>
              </a:cxn>
              <a:cxn ang="0">
                <a:pos x="0" y="105"/>
              </a:cxn>
              <a:cxn ang="0">
                <a:pos x="0" y="105"/>
              </a:cxn>
            </a:cxnLst>
            <a:rect l="0" t="0" r="r" b="b"/>
            <a:pathLst>
              <a:path w="234" h="118">
                <a:moveTo>
                  <a:pt x="0" y="105"/>
                </a:moveTo>
                <a:lnTo>
                  <a:pt x="8" y="88"/>
                </a:lnTo>
                <a:lnTo>
                  <a:pt x="32" y="48"/>
                </a:lnTo>
                <a:lnTo>
                  <a:pt x="74" y="12"/>
                </a:lnTo>
                <a:lnTo>
                  <a:pt x="131" y="0"/>
                </a:lnTo>
                <a:lnTo>
                  <a:pt x="184" y="14"/>
                </a:lnTo>
                <a:lnTo>
                  <a:pt x="215" y="38"/>
                </a:lnTo>
                <a:lnTo>
                  <a:pt x="228" y="67"/>
                </a:lnTo>
                <a:lnTo>
                  <a:pt x="234" y="99"/>
                </a:lnTo>
                <a:lnTo>
                  <a:pt x="196" y="118"/>
                </a:lnTo>
                <a:lnTo>
                  <a:pt x="116" y="118"/>
                </a:lnTo>
                <a:lnTo>
                  <a:pt x="34" y="111"/>
                </a:lnTo>
                <a:lnTo>
                  <a:pt x="0" y="105"/>
                </a:lnTo>
                <a:lnTo>
                  <a:pt x="0" y="105"/>
                </a:lnTo>
                <a:close/>
              </a:path>
            </a:pathLst>
          </a:custGeom>
          <a:solidFill>
            <a:srgbClr val="B3B3B3"/>
          </a:solidFill>
          <a:ln w="9525">
            <a:noFill/>
            <a:round/>
            <a:headEnd/>
            <a:tailEnd/>
          </a:ln>
        </p:spPr>
        <p:txBody>
          <a:bodyPr/>
          <a:lstStyle/>
          <a:p>
            <a:endParaRPr lang="en-US"/>
          </a:p>
        </p:txBody>
      </p:sp>
      <p:sp>
        <p:nvSpPr>
          <p:cNvPr id="122955" name="Freeform 75"/>
          <p:cNvSpPr>
            <a:spLocks/>
          </p:cNvSpPr>
          <p:nvPr/>
        </p:nvSpPr>
        <p:spPr bwMode="auto">
          <a:xfrm>
            <a:off x="7793038" y="2620963"/>
            <a:ext cx="268287" cy="1190625"/>
          </a:xfrm>
          <a:custGeom>
            <a:avLst/>
            <a:gdLst/>
            <a:ahLst/>
            <a:cxnLst>
              <a:cxn ang="0">
                <a:pos x="0" y="671"/>
              </a:cxn>
              <a:cxn ang="0">
                <a:pos x="6" y="583"/>
              </a:cxn>
              <a:cxn ang="0">
                <a:pos x="23" y="384"/>
              </a:cxn>
              <a:cxn ang="0">
                <a:pos x="42" y="171"/>
              </a:cxn>
              <a:cxn ang="0">
                <a:pos x="57" y="44"/>
              </a:cxn>
              <a:cxn ang="0">
                <a:pos x="99" y="9"/>
              </a:cxn>
              <a:cxn ang="0">
                <a:pos x="179" y="0"/>
              </a:cxn>
              <a:cxn ang="0">
                <a:pos x="255" y="6"/>
              </a:cxn>
              <a:cxn ang="0">
                <a:pos x="289" y="11"/>
              </a:cxn>
              <a:cxn ang="0">
                <a:pos x="338" y="1500"/>
              </a:cxn>
              <a:cxn ang="0">
                <a:pos x="270" y="1494"/>
              </a:cxn>
              <a:cxn ang="0">
                <a:pos x="245" y="1397"/>
              </a:cxn>
              <a:cxn ang="0">
                <a:pos x="202" y="1125"/>
              </a:cxn>
              <a:cxn ang="0">
                <a:pos x="169" y="697"/>
              </a:cxn>
              <a:cxn ang="0">
                <a:pos x="185" y="137"/>
              </a:cxn>
              <a:cxn ang="0">
                <a:pos x="167" y="152"/>
              </a:cxn>
              <a:cxn ang="0">
                <a:pos x="129" y="198"/>
              </a:cxn>
              <a:cxn ang="0">
                <a:pos x="84" y="275"/>
              </a:cxn>
              <a:cxn ang="0">
                <a:pos x="50" y="388"/>
              </a:cxn>
              <a:cxn ang="0">
                <a:pos x="29" y="502"/>
              </a:cxn>
              <a:cxn ang="0">
                <a:pos x="14" y="593"/>
              </a:cxn>
              <a:cxn ang="0">
                <a:pos x="4" y="650"/>
              </a:cxn>
              <a:cxn ang="0">
                <a:pos x="0" y="671"/>
              </a:cxn>
              <a:cxn ang="0">
                <a:pos x="0" y="671"/>
              </a:cxn>
            </a:cxnLst>
            <a:rect l="0" t="0" r="r" b="b"/>
            <a:pathLst>
              <a:path w="338" h="1500">
                <a:moveTo>
                  <a:pt x="0" y="671"/>
                </a:moveTo>
                <a:lnTo>
                  <a:pt x="6" y="583"/>
                </a:lnTo>
                <a:lnTo>
                  <a:pt x="23" y="384"/>
                </a:lnTo>
                <a:lnTo>
                  <a:pt x="42" y="171"/>
                </a:lnTo>
                <a:lnTo>
                  <a:pt x="57" y="44"/>
                </a:lnTo>
                <a:lnTo>
                  <a:pt x="99" y="9"/>
                </a:lnTo>
                <a:lnTo>
                  <a:pt x="179" y="0"/>
                </a:lnTo>
                <a:lnTo>
                  <a:pt x="255" y="6"/>
                </a:lnTo>
                <a:lnTo>
                  <a:pt x="289" y="11"/>
                </a:lnTo>
                <a:lnTo>
                  <a:pt x="338" y="1500"/>
                </a:lnTo>
                <a:lnTo>
                  <a:pt x="270" y="1494"/>
                </a:lnTo>
                <a:lnTo>
                  <a:pt x="245" y="1397"/>
                </a:lnTo>
                <a:lnTo>
                  <a:pt x="202" y="1125"/>
                </a:lnTo>
                <a:lnTo>
                  <a:pt x="169" y="697"/>
                </a:lnTo>
                <a:lnTo>
                  <a:pt x="185" y="137"/>
                </a:lnTo>
                <a:lnTo>
                  <a:pt x="167" y="152"/>
                </a:lnTo>
                <a:lnTo>
                  <a:pt x="129" y="198"/>
                </a:lnTo>
                <a:lnTo>
                  <a:pt x="84" y="275"/>
                </a:lnTo>
                <a:lnTo>
                  <a:pt x="50" y="388"/>
                </a:lnTo>
                <a:lnTo>
                  <a:pt x="29" y="502"/>
                </a:lnTo>
                <a:lnTo>
                  <a:pt x="14" y="593"/>
                </a:lnTo>
                <a:lnTo>
                  <a:pt x="4" y="650"/>
                </a:lnTo>
                <a:lnTo>
                  <a:pt x="0" y="671"/>
                </a:lnTo>
                <a:lnTo>
                  <a:pt x="0" y="671"/>
                </a:lnTo>
                <a:close/>
              </a:path>
            </a:pathLst>
          </a:custGeom>
          <a:solidFill>
            <a:srgbClr val="ABB07D"/>
          </a:solidFill>
          <a:ln w="9525">
            <a:noFill/>
            <a:round/>
            <a:headEnd/>
            <a:tailEnd/>
          </a:ln>
        </p:spPr>
        <p:txBody>
          <a:bodyPr/>
          <a:lstStyle/>
          <a:p>
            <a:endParaRPr lang="en-US"/>
          </a:p>
        </p:txBody>
      </p:sp>
      <p:sp>
        <p:nvSpPr>
          <p:cNvPr id="122956" name="Freeform 76"/>
          <p:cNvSpPr>
            <a:spLocks/>
          </p:cNvSpPr>
          <p:nvPr/>
        </p:nvSpPr>
        <p:spPr bwMode="auto">
          <a:xfrm>
            <a:off x="7173913" y="1554163"/>
            <a:ext cx="2008187" cy="2314575"/>
          </a:xfrm>
          <a:custGeom>
            <a:avLst/>
            <a:gdLst/>
            <a:ahLst/>
            <a:cxnLst>
              <a:cxn ang="0">
                <a:pos x="483" y="253"/>
              </a:cxn>
              <a:cxn ang="0">
                <a:pos x="865" y="346"/>
              </a:cxn>
              <a:cxn ang="0">
                <a:pos x="1112" y="46"/>
              </a:cxn>
              <a:cxn ang="0">
                <a:pos x="1604" y="323"/>
              </a:cxn>
              <a:cxn ang="0">
                <a:pos x="1792" y="93"/>
              </a:cxn>
              <a:cxn ang="0">
                <a:pos x="2322" y="411"/>
              </a:cxn>
              <a:cxn ang="0">
                <a:pos x="1887" y="443"/>
              </a:cxn>
              <a:cxn ang="0">
                <a:pos x="2174" y="508"/>
              </a:cxn>
              <a:cxn ang="0">
                <a:pos x="2501" y="1059"/>
              </a:cxn>
              <a:cxn ang="0">
                <a:pos x="2459" y="1245"/>
              </a:cxn>
              <a:cxn ang="0">
                <a:pos x="2427" y="1374"/>
              </a:cxn>
              <a:cxn ang="0">
                <a:pos x="2364" y="1458"/>
              </a:cxn>
              <a:cxn ang="0">
                <a:pos x="2357" y="1334"/>
              </a:cxn>
              <a:cxn ang="0">
                <a:pos x="2220" y="1192"/>
              </a:cxn>
              <a:cxn ang="0">
                <a:pos x="2210" y="1428"/>
              </a:cxn>
              <a:cxn ang="0">
                <a:pos x="2197" y="1589"/>
              </a:cxn>
              <a:cxn ang="0">
                <a:pos x="2159" y="1743"/>
              </a:cxn>
              <a:cxn ang="0">
                <a:pos x="2399" y="2042"/>
              </a:cxn>
              <a:cxn ang="0">
                <a:pos x="2227" y="1853"/>
              </a:cxn>
              <a:cxn ang="0">
                <a:pos x="2189" y="2089"/>
              </a:cxn>
              <a:cxn ang="0">
                <a:pos x="2368" y="2260"/>
              </a:cxn>
              <a:cxn ang="0">
                <a:pos x="2389" y="2443"/>
              </a:cxn>
              <a:cxn ang="0">
                <a:pos x="2250" y="2667"/>
              </a:cxn>
              <a:cxn ang="0">
                <a:pos x="2186" y="2431"/>
              </a:cxn>
              <a:cxn ang="0">
                <a:pos x="2064" y="2844"/>
              </a:cxn>
              <a:cxn ang="0">
                <a:pos x="2053" y="2918"/>
              </a:cxn>
              <a:cxn ang="0">
                <a:pos x="2013" y="2707"/>
              </a:cxn>
              <a:cxn ang="0">
                <a:pos x="1912" y="2146"/>
              </a:cxn>
              <a:cxn ang="0">
                <a:pos x="1722" y="1091"/>
              </a:cxn>
              <a:cxn ang="0">
                <a:pos x="1180" y="471"/>
              </a:cxn>
              <a:cxn ang="0">
                <a:pos x="996" y="633"/>
              </a:cxn>
              <a:cxn ang="0">
                <a:pos x="783" y="814"/>
              </a:cxn>
              <a:cxn ang="0">
                <a:pos x="641" y="1266"/>
              </a:cxn>
              <a:cxn ang="0">
                <a:pos x="722" y="1412"/>
              </a:cxn>
              <a:cxn ang="0">
                <a:pos x="709" y="2405"/>
              </a:cxn>
              <a:cxn ang="0">
                <a:pos x="730" y="2870"/>
              </a:cxn>
              <a:cxn ang="0">
                <a:pos x="717" y="2720"/>
              </a:cxn>
              <a:cxn ang="0">
                <a:pos x="599" y="2663"/>
              </a:cxn>
              <a:cxn ang="0">
                <a:pos x="519" y="2593"/>
              </a:cxn>
              <a:cxn ang="0">
                <a:pos x="618" y="2431"/>
              </a:cxn>
              <a:cxn ang="0">
                <a:pos x="523" y="2334"/>
              </a:cxn>
              <a:cxn ang="0">
                <a:pos x="519" y="2249"/>
              </a:cxn>
              <a:cxn ang="0">
                <a:pos x="595" y="2028"/>
              </a:cxn>
              <a:cxn ang="0">
                <a:pos x="631" y="1954"/>
              </a:cxn>
              <a:cxn ang="0">
                <a:pos x="625" y="1815"/>
              </a:cxn>
              <a:cxn ang="0">
                <a:pos x="551" y="1827"/>
              </a:cxn>
              <a:cxn ang="0">
                <a:pos x="468" y="1886"/>
              </a:cxn>
              <a:cxn ang="0">
                <a:pos x="411" y="1870"/>
              </a:cxn>
              <a:cxn ang="0">
                <a:pos x="291" y="1884"/>
              </a:cxn>
              <a:cxn ang="0">
                <a:pos x="443" y="2116"/>
              </a:cxn>
              <a:cxn ang="0">
                <a:pos x="409" y="2157"/>
              </a:cxn>
              <a:cxn ang="0">
                <a:pos x="243" y="2099"/>
              </a:cxn>
              <a:cxn ang="0">
                <a:pos x="418" y="2414"/>
              </a:cxn>
              <a:cxn ang="0">
                <a:pos x="432" y="2739"/>
              </a:cxn>
              <a:cxn ang="0">
                <a:pos x="323" y="2418"/>
              </a:cxn>
              <a:cxn ang="0">
                <a:pos x="262" y="2608"/>
              </a:cxn>
              <a:cxn ang="0">
                <a:pos x="67" y="2386"/>
              </a:cxn>
              <a:cxn ang="0">
                <a:pos x="34" y="2494"/>
              </a:cxn>
              <a:cxn ang="0">
                <a:pos x="57" y="1388"/>
              </a:cxn>
              <a:cxn ang="0">
                <a:pos x="515" y="1291"/>
              </a:cxn>
              <a:cxn ang="0">
                <a:pos x="57" y="1308"/>
              </a:cxn>
              <a:cxn ang="0">
                <a:pos x="179" y="709"/>
              </a:cxn>
              <a:cxn ang="0">
                <a:pos x="515" y="563"/>
              </a:cxn>
            </a:cxnLst>
            <a:rect l="0" t="0" r="r" b="b"/>
            <a:pathLst>
              <a:path w="2532" h="2918">
                <a:moveTo>
                  <a:pt x="293" y="563"/>
                </a:moveTo>
                <a:lnTo>
                  <a:pt x="314" y="508"/>
                </a:lnTo>
                <a:lnTo>
                  <a:pt x="378" y="384"/>
                </a:lnTo>
                <a:lnTo>
                  <a:pt x="483" y="253"/>
                </a:lnTo>
                <a:lnTo>
                  <a:pt x="629" y="177"/>
                </a:lnTo>
                <a:lnTo>
                  <a:pt x="758" y="192"/>
                </a:lnTo>
                <a:lnTo>
                  <a:pt x="833" y="266"/>
                </a:lnTo>
                <a:lnTo>
                  <a:pt x="865" y="346"/>
                </a:lnTo>
                <a:lnTo>
                  <a:pt x="872" y="386"/>
                </a:lnTo>
                <a:lnTo>
                  <a:pt x="899" y="319"/>
                </a:lnTo>
                <a:lnTo>
                  <a:pt x="979" y="181"/>
                </a:lnTo>
                <a:lnTo>
                  <a:pt x="1112" y="46"/>
                </a:lnTo>
                <a:lnTo>
                  <a:pt x="1294" y="0"/>
                </a:lnTo>
                <a:lnTo>
                  <a:pt x="1460" y="70"/>
                </a:lnTo>
                <a:lnTo>
                  <a:pt x="1558" y="200"/>
                </a:lnTo>
                <a:lnTo>
                  <a:pt x="1604" y="323"/>
                </a:lnTo>
                <a:lnTo>
                  <a:pt x="1617" y="378"/>
                </a:lnTo>
                <a:lnTo>
                  <a:pt x="1633" y="325"/>
                </a:lnTo>
                <a:lnTo>
                  <a:pt x="1688" y="211"/>
                </a:lnTo>
                <a:lnTo>
                  <a:pt x="1792" y="93"/>
                </a:lnTo>
                <a:lnTo>
                  <a:pt x="1961" y="36"/>
                </a:lnTo>
                <a:lnTo>
                  <a:pt x="2134" y="99"/>
                </a:lnTo>
                <a:lnTo>
                  <a:pt x="2252" y="255"/>
                </a:lnTo>
                <a:lnTo>
                  <a:pt x="2322" y="411"/>
                </a:lnTo>
                <a:lnTo>
                  <a:pt x="2345" y="483"/>
                </a:lnTo>
                <a:lnTo>
                  <a:pt x="2283" y="473"/>
                </a:lnTo>
                <a:lnTo>
                  <a:pt x="2121" y="456"/>
                </a:lnTo>
                <a:lnTo>
                  <a:pt x="1887" y="443"/>
                </a:lnTo>
                <a:lnTo>
                  <a:pt x="1617" y="451"/>
                </a:lnTo>
                <a:lnTo>
                  <a:pt x="1709" y="458"/>
                </a:lnTo>
                <a:lnTo>
                  <a:pt x="1923" y="477"/>
                </a:lnTo>
                <a:lnTo>
                  <a:pt x="2174" y="508"/>
                </a:lnTo>
                <a:lnTo>
                  <a:pt x="2368" y="551"/>
                </a:lnTo>
                <a:lnTo>
                  <a:pt x="2391" y="629"/>
                </a:lnTo>
                <a:lnTo>
                  <a:pt x="2446" y="819"/>
                </a:lnTo>
                <a:lnTo>
                  <a:pt x="2501" y="1059"/>
                </a:lnTo>
                <a:lnTo>
                  <a:pt x="2532" y="1285"/>
                </a:lnTo>
                <a:lnTo>
                  <a:pt x="2518" y="1277"/>
                </a:lnTo>
                <a:lnTo>
                  <a:pt x="2492" y="1260"/>
                </a:lnTo>
                <a:lnTo>
                  <a:pt x="2459" y="1245"/>
                </a:lnTo>
                <a:lnTo>
                  <a:pt x="2437" y="1249"/>
                </a:lnTo>
                <a:lnTo>
                  <a:pt x="2427" y="1276"/>
                </a:lnTo>
                <a:lnTo>
                  <a:pt x="2423" y="1323"/>
                </a:lnTo>
                <a:lnTo>
                  <a:pt x="2427" y="1374"/>
                </a:lnTo>
                <a:lnTo>
                  <a:pt x="2437" y="1418"/>
                </a:lnTo>
                <a:lnTo>
                  <a:pt x="2423" y="1422"/>
                </a:lnTo>
                <a:lnTo>
                  <a:pt x="2397" y="1435"/>
                </a:lnTo>
                <a:lnTo>
                  <a:pt x="2364" y="1458"/>
                </a:lnTo>
                <a:lnTo>
                  <a:pt x="2341" y="1492"/>
                </a:lnTo>
                <a:lnTo>
                  <a:pt x="2347" y="1467"/>
                </a:lnTo>
                <a:lnTo>
                  <a:pt x="2357" y="1409"/>
                </a:lnTo>
                <a:lnTo>
                  <a:pt x="2357" y="1334"/>
                </a:lnTo>
                <a:lnTo>
                  <a:pt x="2334" y="1270"/>
                </a:lnTo>
                <a:lnTo>
                  <a:pt x="2292" y="1222"/>
                </a:lnTo>
                <a:lnTo>
                  <a:pt x="2252" y="1198"/>
                </a:lnTo>
                <a:lnTo>
                  <a:pt x="2220" y="1192"/>
                </a:lnTo>
                <a:lnTo>
                  <a:pt x="2201" y="1205"/>
                </a:lnTo>
                <a:lnTo>
                  <a:pt x="2189" y="1253"/>
                </a:lnTo>
                <a:lnTo>
                  <a:pt x="2189" y="1334"/>
                </a:lnTo>
                <a:lnTo>
                  <a:pt x="2210" y="1428"/>
                </a:lnTo>
                <a:lnTo>
                  <a:pt x="2269" y="1500"/>
                </a:lnTo>
                <a:lnTo>
                  <a:pt x="2286" y="1608"/>
                </a:lnTo>
                <a:lnTo>
                  <a:pt x="2260" y="1601"/>
                </a:lnTo>
                <a:lnTo>
                  <a:pt x="2197" y="1589"/>
                </a:lnTo>
                <a:lnTo>
                  <a:pt x="2129" y="1591"/>
                </a:lnTo>
                <a:lnTo>
                  <a:pt x="2083" y="1625"/>
                </a:lnTo>
                <a:lnTo>
                  <a:pt x="2093" y="1686"/>
                </a:lnTo>
                <a:lnTo>
                  <a:pt x="2159" y="1743"/>
                </a:lnTo>
                <a:lnTo>
                  <a:pt x="2256" y="1777"/>
                </a:lnTo>
                <a:lnTo>
                  <a:pt x="2359" y="1775"/>
                </a:lnTo>
                <a:lnTo>
                  <a:pt x="2425" y="1937"/>
                </a:lnTo>
                <a:lnTo>
                  <a:pt x="2399" y="2042"/>
                </a:lnTo>
                <a:lnTo>
                  <a:pt x="2385" y="2017"/>
                </a:lnTo>
                <a:lnTo>
                  <a:pt x="2349" y="1958"/>
                </a:lnTo>
                <a:lnTo>
                  <a:pt x="2294" y="1897"/>
                </a:lnTo>
                <a:lnTo>
                  <a:pt x="2227" y="1853"/>
                </a:lnTo>
                <a:lnTo>
                  <a:pt x="2174" y="1867"/>
                </a:lnTo>
                <a:lnTo>
                  <a:pt x="2159" y="1937"/>
                </a:lnTo>
                <a:lnTo>
                  <a:pt x="2169" y="2023"/>
                </a:lnTo>
                <a:lnTo>
                  <a:pt x="2189" y="2089"/>
                </a:lnTo>
                <a:lnTo>
                  <a:pt x="2214" y="2131"/>
                </a:lnTo>
                <a:lnTo>
                  <a:pt x="2250" y="2173"/>
                </a:lnTo>
                <a:lnTo>
                  <a:pt x="2300" y="2216"/>
                </a:lnTo>
                <a:lnTo>
                  <a:pt x="2368" y="2260"/>
                </a:lnTo>
                <a:lnTo>
                  <a:pt x="2368" y="2281"/>
                </a:lnTo>
                <a:lnTo>
                  <a:pt x="2372" y="2334"/>
                </a:lnTo>
                <a:lnTo>
                  <a:pt x="2380" y="2393"/>
                </a:lnTo>
                <a:lnTo>
                  <a:pt x="2389" y="2443"/>
                </a:lnTo>
                <a:lnTo>
                  <a:pt x="2383" y="2467"/>
                </a:lnTo>
                <a:lnTo>
                  <a:pt x="2347" y="2492"/>
                </a:lnTo>
                <a:lnTo>
                  <a:pt x="2298" y="2547"/>
                </a:lnTo>
                <a:lnTo>
                  <a:pt x="2250" y="2667"/>
                </a:lnTo>
                <a:lnTo>
                  <a:pt x="2241" y="2638"/>
                </a:lnTo>
                <a:lnTo>
                  <a:pt x="2222" y="2572"/>
                </a:lnTo>
                <a:lnTo>
                  <a:pt x="2199" y="2494"/>
                </a:lnTo>
                <a:lnTo>
                  <a:pt x="2186" y="2431"/>
                </a:lnTo>
                <a:lnTo>
                  <a:pt x="2153" y="2414"/>
                </a:lnTo>
                <a:lnTo>
                  <a:pt x="2096" y="2473"/>
                </a:lnTo>
                <a:lnTo>
                  <a:pt x="2053" y="2612"/>
                </a:lnTo>
                <a:lnTo>
                  <a:pt x="2064" y="2844"/>
                </a:lnTo>
                <a:lnTo>
                  <a:pt x="2058" y="2848"/>
                </a:lnTo>
                <a:lnTo>
                  <a:pt x="2051" y="2861"/>
                </a:lnTo>
                <a:lnTo>
                  <a:pt x="2045" y="2884"/>
                </a:lnTo>
                <a:lnTo>
                  <a:pt x="2053" y="2918"/>
                </a:lnTo>
                <a:lnTo>
                  <a:pt x="1988" y="2844"/>
                </a:lnTo>
                <a:lnTo>
                  <a:pt x="1994" y="2836"/>
                </a:lnTo>
                <a:lnTo>
                  <a:pt x="2003" y="2798"/>
                </a:lnTo>
                <a:lnTo>
                  <a:pt x="2013" y="2707"/>
                </a:lnTo>
                <a:lnTo>
                  <a:pt x="2013" y="2543"/>
                </a:lnTo>
                <a:lnTo>
                  <a:pt x="1992" y="2361"/>
                </a:lnTo>
                <a:lnTo>
                  <a:pt x="1956" y="2230"/>
                </a:lnTo>
                <a:lnTo>
                  <a:pt x="1912" y="2146"/>
                </a:lnTo>
                <a:lnTo>
                  <a:pt x="1878" y="2106"/>
                </a:lnTo>
                <a:lnTo>
                  <a:pt x="1815" y="1793"/>
                </a:lnTo>
                <a:lnTo>
                  <a:pt x="1802" y="1494"/>
                </a:lnTo>
                <a:lnTo>
                  <a:pt x="1722" y="1091"/>
                </a:lnTo>
                <a:lnTo>
                  <a:pt x="1465" y="468"/>
                </a:lnTo>
                <a:lnTo>
                  <a:pt x="1416" y="443"/>
                </a:lnTo>
                <a:lnTo>
                  <a:pt x="1317" y="451"/>
                </a:lnTo>
                <a:lnTo>
                  <a:pt x="1180" y="471"/>
                </a:lnTo>
                <a:lnTo>
                  <a:pt x="1024" y="489"/>
                </a:lnTo>
                <a:lnTo>
                  <a:pt x="1017" y="538"/>
                </a:lnTo>
                <a:lnTo>
                  <a:pt x="1007" y="587"/>
                </a:lnTo>
                <a:lnTo>
                  <a:pt x="996" y="633"/>
                </a:lnTo>
                <a:lnTo>
                  <a:pt x="992" y="673"/>
                </a:lnTo>
                <a:lnTo>
                  <a:pt x="907" y="681"/>
                </a:lnTo>
                <a:lnTo>
                  <a:pt x="838" y="734"/>
                </a:lnTo>
                <a:lnTo>
                  <a:pt x="783" y="814"/>
                </a:lnTo>
                <a:lnTo>
                  <a:pt x="734" y="905"/>
                </a:lnTo>
                <a:lnTo>
                  <a:pt x="675" y="1051"/>
                </a:lnTo>
                <a:lnTo>
                  <a:pt x="648" y="1177"/>
                </a:lnTo>
                <a:lnTo>
                  <a:pt x="641" y="1266"/>
                </a:lnTo>
                <a:lnTo>
                  <a:pt x="641" y="1300"/>
                </a:lnTo>
                <a:lnTo>
                  <a:pt x="650" y="1317"/>
                </a:lnTo>
                <a:lnTo>
                  <a:pt x="680" y="1361"/>
                </a:lnTo>
                <a:lnTo>
                  <a:pt x="722" y="1412"/>
                </a:lnTo>
                <a:lnTo>
                  <a:pt x="768" y="1460"/>
                </a:lnTo>
                <a:lnTo>
                  <a:pt x="741" y="1789"/>
                </a:lnTo>
                <a:lnTo>
                  <a:pt x="705" y="2078"/>
                </a:lnTo>
                <a:lnTo>
                  <a:pt x="709" y="2405"/>
                </a:lnTo>
                <a:lnTo>
                  <a:pt x="798" y="2844"/>
                </a:lnTo>
                <a:lnTo>
                  <a:pt x="781" y="2865"/>
                </a:lnTo>
                <a:lnTo>
                  <a:pt x="758" y="2874"/>
                </a:lnTo>
                <a:lnTo>
                  <a:pt x="730" y="2870"/>
                </a:lnTo>
                <a:lnTo>
                  <a:pt x="696" y="2867"/>
                </a:lnTo>
                <a:lnTo>
                  <a:pt x="701" y="2846"/>
                </a:lnTo>
                <a:lnTo>
                  <a:pt x="715" y="2794"/>
                </a:lnTo>
                <a:lnTo>
                  <a:pt x="717" y="2720"/>
                </a:lnTo>
                <a:lnTo>
                  <a:pt x="703" y="2635"/>
                </a:lnTo>
                <a:lnTo>
                  <a:pt x="688" y="2640"/>
                </a:lnTo>
                <a:lnTo>
                  <a:pt x="650" y="2652"/>
                </a:lnTo>
                <a:lnTo>
                  <a:pt x="599" y="2663"/>
                </a:lnTo>
                <a:lnTo>
                  <a:pt x="544" y="2669"/>
                </a:lnTo>
                <a:lnTo>
                  <a:pt x="538" y="2657"/>
                </a:lnTo>
                <a:lnTo>
                  <a:pt x="528" y="2627"/>
                </a:lnTo>
                <a:lnTo>
                  <a:pt x="519" y="2593"/>
                </a:lnTo>
                <a:lnTo>
                  <a:pt x="515" y="2568"/>
                </a:lnTo>
                <a:lnTo>
                  <a:pt x="534" y="2553"/>
                </a:lnTo>
                <a:lnTo>
                  <a:pt x="578" y="2509"/>
                </a:lnTo>
                <a:lnTo>
                  <a:pt x="618" y="2431"/>
                </a:lnTo>
                <a:lnTo>
                  <a:pt x="625" y="2317"/>
                </a:lnTo>
                <a:lnTo>
                  <a:pt x="610" y="2315"/>
                </a:lnTo>
                <a:lnTo>
                  <a:pt x="574" y="2319"/>
                </a:lnTo>
                <a:lnTo>
                  <a:pt x="523" y="2334"/>
                </a:lnTo>
                <a:lnTo>
                  <a:pt x="470" y="2374"/>
                </a:lnTo>
                <a:lnTo>
                  <a:pt x="470" y="2279"/>
                </a:lnTo>
                <a:lnTo>
                  <a:pt x="485" y="2272"/>
                </a:lnTo>
                <a:lnTo>
                  <a:pt x="519" y="2249"/>
                </a:lnTo>
                <a:lnTo>
                  <a:pt x="559" y="2207"/>
                </a:lnTo>
                <a:lnTo>
                  <a:pt x="595" y="2138"/>
                </a:lnTo>
                <a:lnTo>
                  <a:pt x="606" y="2068"/>
                </a:lnTo>
                <a:lnTo>
                  <a:pt x="595" y="2028"/>
                </a:lnTo>
                <a:lnTo>
                  <a:pt x="578" y="2009"/>
                </a:lnTo>
                <a:lnTo>
                  <a:pt x="570" y="2005"/>
                </a:lnTo>
                <a:lnTo>
                  <a:pt x="589" y="1992"/>
                </a:lnTo>
                <a:lnTo>
                  <a:pt x="631" y="1954"/>
                </a:lnTo>
                <a:lnTo>
                  <a:pt x="665" y="1891"/>
                </a:lnTo>
                <a:lnTo>
                  <a:pt x="661" y="1806"/>
                </a:lnTo>
                <a:lnTo>
                  <a:pt x="650" y="1808"/>
                </a:lnTo>
                <a:lnTo>
                  <a:pt x="625" y="1815"/>
                </a:lnTo>
                <a:lnTo>
                  <a:pt x="593" y="1829"/>
                </a:lnTo>
                <a:lnTo>
                  <a:pt x="566" y="1850"/>
                </a:lnTo>
                <a:lnTo>
                  <a:pt x="561" y="1842"/>
                </a:lnTo>
                <a:lnTo>
                  <a:pt x="551" y="1827"/>
                </a:lnTo>
                <a:lnTo>
                  <a:pt x="534" y="1812"/>
                </a:lnTo>
                <a:lnTo>
                  <a:pt x="513" y="1806"/>
                </a:lnTo>
                <a:lnTo>
                  <a:pt x="489" y="1832"/>
                </a:lnTo>
                <a:lnTo>
                  <a:pt x="468" y="1886"/>
                </a:lnTo>
                <a:lnTo>
                  <a:pt x="451" y="1939"/>
                </a:lnTo>
                <a:lnTo>
                  <a:pt x="445" y="1962"/>
                </a:lnTo>
                <a:lnTo>
                  <a:pt x="435" y="1931"/>
                </a:lnTo>
                <a:lnTo>
                  <a:pt x="411" y="1870"/>
                </a:lnTo>
                <a:lnTo>
                  <a:pt x="361" y="1813"/>
                </a:lnTo>
                <a:lnTo>
                  <a:pt x="285" y="1796"/>
                </a:lnTo>
                <a:lnTo>
                  <a:pt x="283" y="1823"/>
                </a:lnTo>
                <a:lnTo>
                  <a:pt x="291" y="1884"/>
                </a:lnTo>
                <a:lnTo>
                  <a:pt x="333" y="1956"/>
                </a:lnTo>
                <a:lnTo>
                  <a:pt x="430" y="2013"/>
                </a:lnTo>
                <a:lnTo>
                  <a:pt x="451" y="2108"/>
                </a:lnTo>
                <a:lnTo>
                  <a:pt x="443" y="2116"/>
                </a:lnTo>
                <a:lnTo>
                  <a:pt x="432" y="2135"/>
                </a:lnTo>
                <a:lnTo>
                  <a:pt x="420" y="2157"/>
                </a:lnTo>
                <a:lnTo>
                  <a:pt x="414" y="2182"/>
                </a:lnTo>
                <a:lnTo>
                  <a:pt x="409" y="2157"/>
                </a:lnTo>
                <a:lnTo>
                  <a:pt x="388" y="2106"/>
                </a:lnTo>
                <a:lnTo>
                  <a:pt x="338" y="2062"/>
                </a:lnTo>
                <a:lnTo>
                  <a:pt x="247" y="2066"/>
                </a:lnTo>
                <a:lnTo>
                  <a:pt x="243" y="2099"/>
                </a:lnTo>
                <a:lnTo>
                  <a:pt x="253" y="2178"/>
                </a:lnTo>
                <a:lnTo>
                  <a:pt x="300" y="2277"/>
                </a:lnTo>
                <a:lnTo>
                  <a:pt x="413" y="2368"/>
                </a:lnTo>
                <a:lnTo>
                  <a:pt x="418" y="2414"/>
                </a:lnTo>
                <a:lnTo>
                  <a:pt x="432" y="2519"/>
                </a:lnTo>
                <a:lnTo>
                  <a:pt x="456" y="2635"/>
                </a:lnTo>
                <a:lnTo>
                  <a:pt x="487" y="2722"/>
                </a:lnTo>
                <a:lnTo>
                  <a:pt x="432" y="2739"/>
                </a:lnTo>
                <a:lnTo>
                  <a:pt x="430" y="2699"/>
                </a:lnTo>
                <a:lnTo>
                  <a:pt x="418" y="2604"/>
                </a:lnTo>
                <a:lnTo>
                  <a:pt x="386" y="2498"/>
                </a:lnTo>
                <a:lnTo>
                  <a:pt x="323" y="2418"/>
                </a:lnTo>
                <a:lnTo>
                  <a:pt x="314" y="2426"/>
                </a:lnTo>
                <a:lnTo>
                  <a:pt x="293" y="2454"/>
                </a:lnTo>
                <a:lnTo>
                  <a:pt x="272" y="2511"/>
                </a:lnTo>
                <a:lnTo>
                  <a:pt x="262" y="2608"/>
                </a:lnTo>
                <a:lnTo>
                  <a:pt x="251" y="2576"/>
                </a:lnTo>
                <a:lnTo>
                  <a:pt x="215" y="2503"/>
                </a:lnTo>
                <a:lnTo>
                  <a:pt x="154" y="2429"/>
                </a:lnTo>
                <a:lnTo>
                  <a:pt x="67" y="2386"/>
                </a:lnTo>
                <a:lnTo>
                  <a:pt x="61" y="2395"/>
                </a:lnTo>
                <a:lnTo>
                  <a:pt x="50" y="2422"/>
                </a:lnTo>
                <a:lnTo>
                  <a:pt x="38" y="2456"/>
                </a:lnTo>
                <a:lnTo>
                  <a:pt x="34" y="2494"/>
                </a:lnTo>
                <a:lnTo>
                  <a:pt x="21" y="2395"/>
                </a:lnTo>
                <a:lnTo>
                  <a:pt x="0" y="2140"/>
                </a:lnTo>
                <a:lnTo>
                  <a:pt x="4" y="1785"/>
                </a:lnTo>
                <a:lnTo>
                  <a:pt x="57" y="1388"/>
                </a:lnTo>
                <a:lnTo>
                  <a:pt x="101" y="1372"/>
                </a:lnTo>
                <a:lnTo>
                  <a:pt x="211" y="1340"/>
                </a:lnTo>
                <a:lnTo>
                  <a:pt x="361" y="1308"/>
                </a:lnTo>
                <a:lnTo>
                  <a:pt x="515" y="1291"/>
                </a:lnTo>
                <a:lnTo>
                  <a:pt x="460" y="1291"/>
                </a:lnTo>
                <a:lnTo>
                  <a:pt x="331" y="1295"/>
                </a:lnTo>
                <a:lnTo>
                  <a:pt x="179" y="1298"/>
                </a:lnTo>
                <a:lnTo>
                  <a:pt x="57" y="1308"/>
                </a:lnTo>
                <a:lnTo>
                  <a:pt x="72" y="1220"/>
                </a:lnTo>
                <a:lnTo>
                  <a:pt x="108" y="1028"/>
                </a:lnTo>
                <a:lnTo>
                  <a:pt x="148" y="825"/>
                </a:lnTo>
                <a:lnTo>
                  <a:pt x="179" y="709"/>
                </a:lnTo>
                <a:lnTo>
                  <a:pt x="241" y="662"/>
                </a:lnTo>
                <a:lnTo>
                  <a:pt x="355" y="614"/>
                </a:lnTo>
                <a:lnTo>
                  <a:pt x="466" y="578"/>
                </a:lnTo>
                <a:lnTo>
                  <a:pt x="515" y="563"/>
                </a:lnTo>
                <a:lnTo>
                  <a:pt x="293" y="563"/>
                </a:lnTo>
                <a:lnTo>
                  <a:pt x="293" y="563"/>
                </a:lnTo>
                <a:close/>
              </a:path>
            </a:pathLst>
          </a:custGeom>
          <a:solidFill>
            <a:srgbClr val="EBEBC9"/>
          </a:solidFill>
          <a:ln w="9525">
            <a:noFill/>
            <a:round/>
            <a:headEnd/>
            <a:tailEnd/>
          </a:ln>
        </p:spPr>
        <p:txBody>
          <a:bodyPr/>
          <a:lstStyle/>
          <a:p>
            <a:endParaRPr lang="en-US"/>
          </a:p>
        </p:txBody>
      </p:sp>
      <p:sp>
        <p:nvSpPr>
          <p:cNvPr id="122957" name="Freeform 77"/>
          <p:cNvSpPr>
            <a:spLocks/>
          </p:cNvSpPr>
          <p:nvPr/>
        </p:nvSpPr>
        <p:spPr bwMode="auto">
          <a:xfrm>
            <a:off x="8562975" y="1581150"/>
            <a:ext cx="457200" cy="314325"/>
          </a:xfrm>
          <a:custGeom>
            <a:avLst/>
            <a:gdLst/>
            <a:ahLst/>
            <a:cxnLst>
              <a:cxn ang="0">
                <a:pos x="0" y="141"/>
              </a:cxn>
              <a:cxn ang="0">
                <a:pos x="19" y="122"/>
              </a:cxn>
              <a:cxn ang="0">
                <a:pos x="76" y="84"/>
              </a:cxn>
              <a:cxn ang="0">
                <a:pos x="162" y="53"/>
              </a:cxn>
              <a:cxn ang="0">
                <a:pos x="270" y="65"/>
              </a:cxn>
              <a:cxn ang="0">
                <a:pos x="367" y="122"/>
              </a:cxn>
              <a:cxn ang="0">
                <a:pos x="432" y="198"/>
              </a:cxn>
              <a:cxn ang="0">
                <a:pos x="468" y="263"/>
              </a:cxn>
              <a:cxn ang="0">
                <a:pos x="479" y="293"/>
              </a:cxn>
              <a:cxn ang="0">
                <a:pos x="453" y="289"/>
              </a:cxn>
              <a:cxn ang="0">
                <a:pos x="388" y="283"/>
              </a:cxn>
              <a:cxn ang="0">
                <a:pos x="305" y="280"/>
              </a:cxn>
              <a:cxn ang="0">
                <a:pos x="227" y="285"/>
              </a:cxn>
              <a:cxn ang="0">
                <a:pos x="263" y="293"/>
              </a:cxn>
              <a:cxn ang="0">
                <a:pos x="356" y="316"/>
              </a:cxn>
              <a:cxn ang="0">
                <a:pos x="470" y="350"/>
              </a:cxn>
              <a:cxn ang="0">
                <a:pos x="576" y="398"/>
              </a:cxn>
              <a:cxn ang="0">
                <a:pos x="561" y="354"/>
              </a:cxn>
              <a:cxn ang="0">
                <a:pos x="521" y="253"/>
              </a:cxn>
              <a:cxn ang="0">
                <a:pos x="457" y="135"/>
              </a:cxn>
              <a:cxn ang="0">
                <a:pos x="373" y="44"/>
              </a:cxn>
              <a:cxn ang="0">
                <a:pos x="274" y="2"/>
              </a:cxn>
              <a:cxn ang="0">
                <a:pos x="175" y="0"/>
              </a:cxn>
              <a:cxn ang="0">
                <a:pos x="97" y="19"/>
              </a:cxn>
              <a:cxn ang="0">
                <a:pos x="52" y="50"/>
              </a:cxn>
              <a:cxn ang="0">
                <a:pos x="33" y="78"/>
              </a:cxn>
              <a:cxn ang="0">
                <a:pos x="16" y="109"/>
              </a:cxn>
              <a:cxn ang="0">
                <a:pos x="4" y="131"/>
              </a:cxn>
              <a:cxn ang="0">
                <a:pos x="0" y="141"/>
              </a:cxn>
              <a:cxn ang="0">
                <a:pos x="0" y="141"/>
              </a:cxn>
            </a:cxnLst>
            <a:rect l="0" t="0" r="r" b="b"/>
            <a:pathLst>
              <a:path w="576" h="398">
                <a:moveTo>
                  <a:pt x="0" y="141"/>
                </a:moveTo>
                <a:lnTo>
                  <a:pt x="19" y="122"/>
                </a:lnTo>
                <a:lnTo>
                  <a:pt x="76" y="84"/>
                </a:lnTo>
                <a:lnTo>
                  <a:pt x="162" y="53"/>
                </a:lnTo>
                <a:lnTo>
                  <a:pt x="270" y="65"/>
                </a:lnTo>
                <a:lnTo>
                  <a:pt x="367" y="122"/>
                </a:lnTo>
                <a:lnTo>
                  <a:pt x="432" y="198"/>
                </a:lnTo>
                <a:lnTo>
                  <a:pt x="468" y="263"/>
                </a:lnTo>
                <a:lnTo>
                  <a:pt x="479" y="293"/>
                </a:lnTo>
                <a:lnTo>
                  <a:pt x="453" y="289"/>
                </a:lnTo>
                <a:lnTo>
                  <a:pt x="388" y="283"/>
                </a:lnTo>
                <a:lnTo>
                  <a:pt x="305" y="280"/>
                </a:lnTo>
                <a:lnTo>
                  <a:pt x="227" y="285"/>
                </a:lnTo>
                <a:lnTo>
                  <a:pt x="263" y="293"/>
                </a:lnTo>
                <a:lnTo>
                  <a:pt x="356" y="316"/>
                </a:lnTo>
                <a:lnTo>
                  <a:pt x="470" y="350"/>
                </a:lnTo>
                <a:lnTo>
                  <a:pt x="576" y="398"/>
                </a:lnTo>
                <a:lnTo>
                  <a:pt x="561" y="354"/>
                </a:lnTo>
                <a:lnTo>
                  <a:pt x="521" y="253"/>
                </a:lnTo>
                <a:lnTo>
                  <a:pt x="457" y="135"/>
                </a:lnTo>
                <a:lnTo>
                  <a:pt x="373" y="44"/>
                </a:lnTo>
                <a:lnTo>
                  <a:pt x="274" y="2"/>
                </a:lnTo>
                <a:lnTo>
                  <a:pt x="175" y="0"/>
                </a:lnTo>
                <a:lnTo>
                  <a:pt x="97" y="19"/>
                </a:lnTo>
                <a:lnTo>
                  <a:pt x="52" y="50"/>
                </a:lnTo>
                <a:lnTo>
                  <a:pt x="33" y="78"/>
                </a:lnTo>
                <a:lnTo>
                  <a:pt x="16" y="109"/>
                </a:lnTo>
                <a:lnTo>
                  <a:pt x="4" y="131"/>
                </a:lnTo>
                <a:lnTo>
                  <a:pt x="0" y="141"/>
                </a:lnTo>
                <a:lnTo>
                  <a:pt x="0" y="141"/>
                </a:lnTo>
                <a:close/>
              </a:path>
            </a:pathLst>
          </a:custGeom>
          <a:solidFill>
            <a:srgbClr val="D1D4A1"/>
          </a:solidFill>
          <a:ln w="9525">
            <a:noFill/>
            <a:round/>
            <a:headEnd/>
            <a:tailEnd/>
          </a:ln>
        </p:spPr>
        <p:txBody>
          <a:bodyPr/>
          <a:lstStyle/>
          <a:p>
            <a:endParaRPr lang="en-US"/>
          </a:p>
        </p:txBody>
      </p:sp>
      <p:sp>
        <p:nvSpPr>
          <p:cNvPr id="122958" name="Freeform 78"/>
          <p:cNvSpPr>
            <a:spLocks/>
          </p:cNvSpPr>
          <p:nvPr/>
        </p:nvSpPr>
        <p:spPr bwMode="auto">
          <a:xfrm>
            <a:off x="7310438" y="2590800"/>
            <a:ext cx="190500" cy="1031875"/>
          </a:xfrm>
          <a:custGeom>
            <a:avLst/>
            <a:gdLst/>
            <a:ahLst/>
            <a:cxnLst>
              <a:cxn ang="0">
                <a:pos x="57" y="40"/>
              </a:cxn>
              <a:cxn ang="0">
                <a:pos x="42" y="135"/>
              </a:cxn>
              <a:cxn ang="0">
                <a:pos x="15" y="391"/>
              </a:cxn>
              <a:cxn ang="0">
                <a:pos x="0" y="753"/>
              </a:cxn>
              <a:cxn ang="0">
                <a:pos x="21" y="1171"/>
              </a:cxn>
              <a:cxn ang="0">
                <a:pos x="29" y="1180"/>
              </a:cxn>
              <a:cxn ang="0">
                <a:pos x="49" y="1211"/>
              </a:cxn>
              <a:cxn ang="0">
                <a:pos x="70" y="1252"/>
              </a:cxn>
              <a:cxn ang="0">
                <a:pos x="87" y="1300"/>
              </a:cxn>
              <a:cxn ang="0">
                <a:pos x="87" y="1275"/>
              </a:cxn>
              <a:cxn ang="0">
                <a:pos x="97" y="1218"/>
              </a:cxn>
              <a:cxn ang="0">
                <a:pos x="116" y="1156"/>
              </a:cxn>
              <a:cxn ang="0">
                <a:pos x="146" y="1116"/>
              </a:cxn>
              <a:cxn ang="0">
                <a:pos x="143" y="990"/>
              </a:cxn>
              <a:cxn ang="0">
                <a:pos x="127" y="971"/>
              </a:cxn>
              <a:cxn ang="0">
                <a:pos x="99" y="920"/>
              </a:cxn>
              <a:cxn ang="0">
                <a:pos x="72" y="844"/>
              </a:cxn>
              <a:cxn ang="0">
                <a:pos x="74" y="751"/>
              </a:cxn>
              <a:cxn ang="0">
                <a:pos x="82" y="747"/>
              </a:cxn>
              <a:cxn ang="0">
                <a:pos x="106" y="743"/>
              </a:cxn>
              <a:cxn ang="0">
                <a:pos x="135" y="743"/>
              </a:cxn>
              <a:cxn ang="0">
                <a:pos x="169" y="753"/>
              </a:cxn>
              <a:cxn ang="0">
                <a:pos x="173" y="659"/>
              </a:cxn>
              <a:cxn ang="0">
                <a:pos x="158" y="648"/>
              </a:cxn>
              <a:cxn ang="0">
                <a:pos x="133" y="616"/>
              </a:cxn>
              <a:cxn ang="0">
                <a:pos x="112" y="562"/>
              </a:cxn>
              <a:cxn ang="0">
                <a:pos x="118" y="488"/>
              </a:cxn>
              <a:cxn ang="0">
                <a:pos x="124" y="486"/>
              </a:cxn>
              <a:cxn ang="0">
                <a:pos x="141" y="486"/>
              </a:cxn>
              <a:cxn ang="0">
                <a:pos x="165" y="494"/>
              </a:cxn>
              <a:cxn ang="0">
                <a:pos x="192" y="511"/>
              </a:cxn>
              <a:cxn ang="0">
                <a:pos x="192" y="450"/>
              </a:cxn>
              <a:cxn ang="0">
                <a:pos x="198" y="308"/>
              </a:cxn>
              <a:cxn ang="0">
                <a:pos x="213" y="139"/>
              </a:cxn>
              <a:cxn ang="0">
                <a:pos x="240" y="0"/>
              </a:cxn>
              <a:cxn ang="0">
                <a:pos x="228" y="0"/>
              </a:cxn>
              <a:cxn ang="0">
                <a:pos x="201" y="2"/>
              </a:cxn>
              <a:cxn ang="0">
                <a:pos x="165" y="6"/>
              </a:cxn>
              <a:cxn ang="0">
                <a:pos x="125" y="13"/>
              </a:cxn>
              <a:cxn ang="0">
                <a:pos x="87" y="21"/>
              </a:cxn>
              <a:cxn ang="0">
                <a:pos x="68" y="30"/>
              </a:cxn>
              <a:cxn ang="0">
                <a:pos x="59" y="36"/>
              </a:cxn>
              <a:cxn ang="0">
                <a:pos x="57" y="40"/>
              </a:cxn>
              <a:cxn ang="0">
                <a:pos x="57" y="40"/>
              </a:cxn>
            </a:cxnLst>
            <a:rect l="0" t="0" r="r" b="b"/>
            <a:pathLst>
              <a:path w="240" h="1300">
                <a:moveTo>
                  <a:pt x="57" y="40"/>
                </a:moveTo>
                <a:lnTo>
                  <a:pt x="42" y="135"/>
                </a:lnTo>
                <a:lnTo>
                  <a:pt x="15" y="391"/>
                </a:lnTo>
                <a:lnTo>
                  <a:pt x="0" y="753"/>
                </a:lnTo>
                <a:lnTo>
                  <a:pt x="21" y="1171"/>
                </a:lnTo>
                <a:lnTo>
                  <a:pt x="29" y="1180"/>
                </a:lnTo>
                <a:lnTo>
                  <a:pt x="49" y="1211"/>
                </a:lnTo>
                <a:lnTo>
                  <a:pt x="70" y="1252"/>
                </a:lnTo>
                <a:lnTo>
                  <a:pt x="87" y="1300"/>
                </a:lnTo>
                <a:lnTo>
                  <a:pt x="87" y="1275"/>
                </a:lnTo>
                <a:lnTo>
                  <a:pt x="97" y="1218"/>
                </a:lnTo>
                <a:lnTo>
                  <a:pt x="116" y="1156"/>
                </a:lnTo>
                <a:lnTo>
                  <a:pt x="146" y="1116"/>
                </a:lnTo>
                <a:lnTo>
                  <a:pt x="143" y="990"/>
                </a:lnTo>
                <a:lnTo>
                  <a:pt x="127" y="971"/>
                </a:lnTo>
                <a:lnTo>
                  <a:pt x="99" y="920"/>
                </a:lnTo>
                <a:lnTo>
                  <a:pt x="72" y="844"/>
                </a:lnTo>
                <a:lnTo>
                  <a:pt x="74" y="751"/>
                </a:lnTo>
                <a:lnTo>
                  <a:pt x="82" y="747"/>
                </a:lnTo>
                <a:lnTo>
                  <a:pt x="106" y="743"/>
                </a:lnTo>
                <a:lnTo>
                  <a:pt x="135" y="743"/>
                </a:lnTo>
                <a:lnTo>
                  <a:pt x="169" y="753"/>
                </a:lnTo>
                <a:lnTo>
                  <a:pt x="173" y="659"/>
                </a:lnTo>
                <a:lnTo>
                  <a:pt x="158" y="648"/>
                </a:lnTo>
                <a:lnTo>
                  <a:pt x="133" y="616"/>
                </a:lnTo>
                <a:lnTo>
                  <a:pt x="112" y="562"/>
                </a:lnTo>
                <a:lnTo>
                  <a:pt x="118" y="488"/>
                </a:lnTo>
                <a:lnTo>
                  <a:pt x="124" y="486"/>
                </a:lnTo>
                <a:lnTo>
                  <a:pt x="141" y="486"/>
                </a:lnTo>
                <a:lnTo>
                  <a:pt x="165" y="494"/>
                </a:lnTo>
                <a:lnTo>
                  <a:pt x="192" y="511"/>
                </a:lnTo>
                <a:lnTo>
                  <a:pt x="192" y="450"/>
                </a:lnTo>
                <a:lnTo>
                  <a:pt x="198" y="308"/>
                </a:lnTo>
                <a:lnTo>
                  <a:pt x="213" y="139"/>
                </a:lnTo>
                <a:lnTo>
                  <a:pt x="240" y="0"/>
                </a:lnTo>
                <a:lnTo>
                  <a:pt x="228" y="0"/>
                </a:lnTo>
                <a:lnTo>
                  <a:pt x="201" y="2"/>
                </a:lnTo>
                <a:lnTo>
                  <a:pt x="165" y="6"/>
                </a:lnTo>
                <a:lnTo>
                  <a:pt x="125" y="13"/>
                </a:lnTo>
                <a:lnTo>
                  <a:pt x="87" y="21"/>
                </a:lnTo>
                <a:lnTo>
                  <a:pt x="68" y="30"/>
                </a:lnTo>
                <a:lnTo>
                  <a:pt x="59" y="36"/>
                </a:lnTo>
                <a:lnTo>
                  <a:pt x="57" y="40"/>
                </a:lnTo>
                <a:lnTo>
                  <a:pt x="57" y="40"/>
                </a:lnTo>
                <a:close/>
              </a:path>
            </a:pathLst>
          </a:custGeom>
          <a:solidFill>
            <a:srgbClr val="FFFFE8"/>
          </a:solidFill>
          <a:ln w="9525">
            <a:noFill/>
            <a:round/>
            <a:headEnd/>
            <a:tailEnd/>
          </a:ln>
        </p:spPr>
        <p:txBody>
          <a:bodyPr/>
          <a:lstStyle/>
          <a:p>
            <a:endParaRPr lang="en-US"/>
          </a:p>
        </p:txBody>
      </p:sp>
      <p:sp>
        <p:nvSpPr>
          <p:cNvPr id="122959" name="Freeform 79"/>
          <p:cNvSpPr>
            <a:spLocks/>
          </p:cNvSpPr>
          <p:nvPr/>
        </p:nvSpPr>
        <p:spPr bwMode="auto">
          <a:xfrm>
            <a:off x="8212138" y="4198938"/>
            <a:ext cx="85725" cy="46037"/>
          </a:xfrm>
          <a:custGeom>
            <a:avLst/>
            <a:gdLst/>
            <a:ahLst/>
            <a:cxnLst>
              <a:cxn ang="0">
                <a:pos x="64" y="0"/>
              </a:cxn>
              <a:cxn ang="0">
                <a:pos x="60" y="6"/>
              </a:cxn>
              <a:cxn ang="0">
                <a:pos x="55" y="17"/>
              </a:cxn>
              <a:cxn ang="0">
                <a:pos x="53" y="29"/>
              </a:cxn>
              <a:cxn ang="0">
                <a:pos x="64" y="36"/>
              </a:cxn>
              <a:cxn ang="0">
                <a:pos x="83" y="38"/>
              </a:cxn>
              <a:cxn ang="0">
                <a:pos x="96" y="36"/>
              </a:cxn>
              <a:cxn ang="0">
                <a:pos x="104" y="33"/>
              </a:cxn>
              <a:cxn ang="0">
                <a:pos x="108" y="33"/>
              </a:cxn>
              <a:cxn ang="0">
                <a:pos x="102" y="38"/>
              </a:cxn>
              <a:cxn ang="0">
                <a:pos x="89" y="50"/>
              </a:cxn>
              <a:cxn ang="0">
                <a:pos x="66" y="59"/>
              </a:cxn>
              <a:cxn ang="0">
                <a:pos x="34" y="59"/>
              </a:cxn>
              <a:cxn ang="0">
                <a:pos x="7" y="46"/>
              </a:cxn>
              <a:cxn ang="0">
                <a:pos x="0" y="29"/>
              </a:cxn>
              <a:cxn ang="0">
                <a:pos x="0" y="14"/>
              </a:cxn>
              <a:cxn ang="0">
                <a:pos x="3" y="8"/>
              </a:cxn>
              <a:cxn ang="0">
                <a:pos x="64" y="0"/>
              </a:cxn>
              <a:cxn ang="0">
                <a:pos x="64" y="0"/>
              </a:cxn>
            </a:cxnLst>
            <a:rect l="0" t="0" r="r" b="b"/>
            <a:pathLst>
              <a:path w="108" h="59">
                <a:moveTo>
                  <a:pt x="64" y="0"/>
                </a:moveTo>
                <a:lnTo>
                  <a:pt x="60" y="6"/>
                </a:lnTo>
                <a:lnTo>
                  <a:pt x="55" y="17"/>
                </a:lnTo>
                <a:lnTo>
                  <a:pt x="53" y="29"/>
                </a:lnTo>
                <a:lnTo>
                  <a:pt x="64" y="36"/>
                </a:lnTo>
                <a:lnTo>
                  <a:pt x="83" y="38"/>
                </a:lnTo>
                <a:lnTo>
                  <a:pt x="96" y="36"/>
                </a:lnTo>
                <a:lnTo>
                  <a:pt x="104" y="33"/>
                </a:lnTo>
                <a:lnTo>
                  <a:pt x="108" y="33"/>
                </a:lnTo>
                <a:lnTo>
                  <a:pt x="102" y="38"/>
                </a:lnTo>
                <a:lnTo>
                  <a:pt x="89" y="50"/>
                </a:lnTo>
                <a:lnTo>
                  <a:pt x="66" y="59"/>
                </a:lnTo>
                <a:lnTo>
                  <a:pt x="34" y="59"/>
                </a:lnTo>
                <a:lnTo>
                  <a:pt x="7" y="46"/>
                </a:lnTo>
                <a:lnTo>
                  <a:pt x="0" y="29"/>
                </a:lnTo>
                <a:lnTo>
                  <a:pt x="0" y="14"/>
                </a:lnTo>
                <a:lnTo>
                  <a:pt x="3" y="8"/>
                </a:lnTo>
                <a:lnTo>
                  <a:pt x="64" y="0"/>
                </a:lnTo>
                <a:lnTo>
                  <a:pt x="64" y="0"/>
                </a:lnTo>
                <a:close/>
              </a:path>
            </a:pathLst>
          </a:custGeom>
          <a:solidFill>
            <a:srgbClr val="E6E6E6"/>
          </a:solidFill>
          <a:ln w="9525">
            <a:noFill/>
            <a:round/>
            <a:headEnd/>
            <a:tailEnd/>
          </a:ln>
        </p:spPr>
        <p:txBody>
          <a:bodyPr/>
          <a:lstStyle/>
          <a:p>
            <a:endParaRPr lang="en-US"/>
          </a:p>
        </p:txBody>
      </p:sp>
      <p:sp>
        <p:nvSpPr>
          <p:cNvPr id="122960" name="Freeform 80"/>
          <p:cNvSpPr>
            <a:spLocks/>
          </p:cNvSpPr>
          <p:nvPr/>
        </p:nvSpPr>
        <p:spPr bwMode="auto">
          <a:xfrm>
            <a:off x="8245475" y="4206875"/>
            <a:ext cx="100013" cy="65088"/>
          </a:xfrm>
          <a:custGeom>
            <a:avLst/>
            <a:gdLst/>
            <a:ahLst/>
            <a:cxnLst>
              <a:cxn ang="0">
                <a:pos x="88" y="0"/>
              </a:cxn>
              <a:cxn ang="0">
                <a:pos x="86" y="9"/>
              </a:cxn>
              <a:cxn ang="0">
                <a:pos x="80" y="32"/>
              </a:cxn>
              <a:cxn ang="0">
                <a:pos x="59" y="53"/>
              </a:cxn>
              <a:cxn ang="0">
                <a:pos x="19" y="68"/>
              </a:cxn>
              <a:cxn ang="0">
                <a:pos x="0" y="74"/>
              </a:cxn>
              <a:cxn ang="0">
                <a:pos x="27" y="81"/>
              </a:cxn>
              <a:cxn ang="0">
                <a:pos x="73" y="81"/>
              </a:cxn>
              <a:cxn ang="0">
                <a:pos x="114" y="68"/>
              </a:cxn>
              <a:cxn ang="0">
                <a:pos x="126" y="43"/>
              </a:cxn>
              <a:cxn ang="0">
                <a:pos x="114" y="21"/>
              </a:cxn>
              <a:cxn ang="0">
                <a:pos x="97" y="3"/>
              </a:cxn>
              <a:cxn ang="0">
                <a:pos x="88" y="0"/>
              </a:cxn>
              <a:cxn ang="0">
                <a:pos x="88" y="0"/>
              </a:cxn>
            </a:cxnLst>
            <a:rect l="0" t="0" r="r" b="b"/>
            <a:pathLst>
              <a:path w="126" h="81">
                <a:moveTo>
                  <a:pt x="88" y="0"/>
                </a:moveTo>
                <a:lnTo>
                  <a:pt x="86" y="9"/>
                </a:lnTo>
                <a:lnTo>
                  <a:pt x="80" y="32"/>
                </a:lnTo>
                <a:lnTo>
                  <a:pt x="59" y="53"/>
                </a:lnTo>
                <a:lnTo>
                  <a:pt x="19" y="68"/>
                </a:lnTo>
                <a:lnTo>
                  <a:pt x="0" y="74"/>
                </a:lnTo>
                <a:lnTo>
                  <a:pt x="27" y="81"/>
                </a:lnTo>
                <a:lnTo>
                  <a:pt x="73" y="81"/>
                </a:lnTo>
                <a:lnTo>
                  <a:pt x="114" y="68"/>
                </a:lnTo>
                <a:lnTo>
                  <a:pt x="126" y="43"/>
                </a:lnTo>
                <a:lnTo>
                  <a:pt x="114" y="21"/>
                </a:lnTo>
                <a:lnTo>
                  <a:pt x="97" y="3"/>
                </a:lnTo>
                <a:lnTo>
                  <a:pt x="88" y="0"/>
                </a:lnTo>
                <a:lnTo>
                  <a:pt x="88" y="0"/>
                </a:lnTo>
                <a:close/>
              </a:path>
            </a:pathLst>
          </a:custGeom>
          <a:solidFill>
            <a:srgbClr val="999999"/>
          </a:solidFill>
          <a:ln w="9525">
            <a:noFill/>
            <a:round/>
            <a:headEnd/>
            <a:tailEnd/>
          </a:ln>
        </p:spPr>
        <p:txBody>
          <a:bodyPr/>
          <a:lstStyle/>
          <a:p>
            <a:endParaRPr lang="en-US"/>
          </a:p>
        </p:txBody>
      </p:sp>
      <p:sp>
        <p:nvSpPr>
          <p:cNvPr id="122961" name="Freeform 81"/>
          <p:cNvSpPr>
            <a:spLocks/>
          </p:cNvSpPr>
          <p:nvPr/>
        </p:nvSpPr>
        <p:spPr bwMode="auto">
          <a:xfrm>
            <a:off x="7469188" y="1636713"/>
            <a:ext cx="1444625" cy="333375"/>
          </a:xfrm>
          <a:custGeom>
            <a:avLst/>
            <a:gdLst/>
            <a:ahLst/>
            <a:cxnLst>
              <a:cxn ang="0">
                <a:pos x="0" y="420"/>
              </a:cxn>
              <a:cxn ang="0">
                <a:pos x="148" y="393"/>
              </a:cxn>
              <a:cxn ang="0">
                <a:pos x="545" y="344"/>
              </a:cxn>
              <a:cxn ang="0">
                <a:pos x="1119" y="302"/>
              </a:cxn>
              <a:cxn ang="0">
                <a:pos x="1801" y="304"/>
              </a:cxn>
              <a:cxn ang="0">
                <a:pos x="1773" y="292"/>
              </a:cxn>
              <a:cxn ang="0">
                <a:pos x="1702" y="266"/>
              </a:cxn>
              <a:cxn ang="0">
                <a:pos x="1598" y="237"/>
              </a:cxn>
              <a:cxn ang="0">
                <a:pos x="1478" y="216"/>
              </a:cxn>
              <a:cxn ang="0">
                <a:pos x="1503" y="207"/>
              </a:cxn>
              <a:cxn ang="0">
                <a:pos x="1571" y="190"/>
              </a:cxn>
              <a:cxn ang="0">
                <a:pos x="1680" y="176"/>
              </a:cxn>
              <a:cxn ang="0">
                <a:pos x="1820" y="190"/>
              </a:cxn>
              <a:cxn ang="0">
                <a:pos x="1801" y="161"/>
              </a:cxn>
              <a:cxn ang="0">
                <a:pos x="1748" y="104"/>
              </a:cxn>
              <a:cxn ang="0">
                <a:pos x="1664" y="45"/>
              </a:cxn>
              <a:cxn ang="0">
                <a:pos x="1550" y="26"/>
              </a:cxn>
              <a:cxn ang="0">
                <a:pos x="1433" y="60"/>
              </a:cxn>
              <a:cxn ang="0">
                <a:pos x="1345" y="135"/>
              </a:cxn>
              <a:cxn ang="0">
                <a:pos x="1282" y="218"/>
              </a:cxn>
              <a:cxn ang="0">
                <a:pos x="1248" y="285"/>
              </a:cxn>
              <a:cxn ang="0">
                <a:pos x="1225" y="233"/>
              </a:cxn>
              <a:cxn ang="0">
                <a:pos x="1165" y="127"/>
              </a:cxn>
              <a:cxn ang="0">
                <a:pos x="1060" y="28"/>
              </a:cxn>
              <a:cxn ang="0">
                <a:pos x="916" y="0"/>
              </a:cxn>
              <a:cxn ang="0">
                <a:pos x="784" y="45"/>
              </a:cxn>
              <a:cxn ang="0">
                <a:pos x="708" y="108"/>
              </a:cxn>
              <a:cxn ang="0">
                <a:pos x="674" y="161"/>
              </a:cxn>
              <a:cxn ang="0">
                <a:pos x="667" y="186"/>
              </a:cxn>
              <a:cxn ang="0">
                <a:pos x="695" y="176"/>
              </a:cxn>
              <a:cxn ang="0">
                <a:pos x="777" y="169"/>
              </a:cxn>
              <a:cxn ang="0">
                <a:pos x="891" y="182"/>
              </a:cxn>
              <a:cxn ang="0">
                <a:pos x="1028" y="235"/>
              </a:cxn>
              <a:cxn ang="0">
                <a:pos x="938" y="239"/>
              </a:cxn>
              <a:cxn ang="0">
                <a:pos x="726" y="249"/>
              </a:cxn>
              <a:cxn ang="0">
                <a:pos x="461" y="268"/>
              </a:cxn>
              <a:cxn ang="0">
                <a:pos x="218" y="296"/>
              </a:cxn>
              <a:cxn ang="0">
                <a:pos x="230" y="289"/>
              </a:cxn>
              <a:cxn ang="0">
                <a:pos x="269" y="266"/>
              </a:cxn>
              <a:cxn ang="0">
                <a:pos x="340" y="241"/>
              </a:cxn>
              <a:cxn ang="0">
                <a:pos x="450" y="216"/>
              </a:cxn>
              <a:cxn ang="0">
                <a:pos x="439" y="199"/>
              </a:cxn>
              <a:cxn ang="0">
                <a:pos x="404" y="167"/>
              </a:cxn>
              <a:cxn ang="0">
                <a:pos x="342" y="138"/>
              </a:cxn>
              <a:cxn ang="0">
                <a:pos x="252" y="140"/>
              </a:cxn>
              <a:cxn ang="0">
                <a:pos x="161" y="186"/>
              </a:cxn>
              <a:cxn ang="0">
                <a:pos x="95" y="256"/>
              </a:cxn>
              <a:cxn ang="0">
                <a:pos x="55" y="319"/>
              </a:cxn>
              <a:cxn ang="0">
                <a:pos x="41" y="346"/>
              </a:cxn>
              <a:cxn ang="0">
                <a:pos x="68" y="342"/>
              </a:cxn>
              <a:cxn ang="0">
                <a:pos x="140" y="334"/>
              </a:cxn>
              <a:cxn ang="0">
                <a:pos x="237" y="327"/>
              </a:cxn>
              <a:cxn ang="0">
                <a:pos x="345" y="328"/>
              </a:cxn>
              <a:cxn ang="0">
                <a:pos x="321" y="330"/>
              </a:cxn>
              <a:cxn ang="0">
                <a:pos x="260" y="340"/>
              </a:cxn>
              <a:cxn ang="0">
                <a:pos x="186" y="351"/>
              </a:cxn>
              <a:cxn ang="0">
                <a:pos x="119" y="368"/>
              </a:cxn>
              <a:cxn ang="0">
                <a:pos x="68" y="384"/>
              </a:cxn>
              <a:cxn ang="0">
                <a:pos x="30" y="401"/>
              </a:cxn>
              <a:cxn ang="0">
                <a:pos x="7" y="414"/>
              </a:cxn>
              <a:cxn ang="0">
                <a:pos x="0" y="420"/>
              </a:cxn>
              <a:cxn ang="0">
                <a:pos x="0" y="420"/>
              </a:cxn>
            </a:cxnLst>
            <a:rect l="0" t="0" r="r" b="b"/>
            <a:pathLst>
              <a:path w="1820" h="420">
                <a:moveTo>
                  <a:pt x="0" y="420"/>
                </a:moveTo>
                <a:lnTo>
                  <a:pt x="148" y="393"/>
                </a:lnTo>
                <a:lnTo>
                  <a:pt x="545" y="344"/>
                </a:lnTo>
                <a:lnTo>
                  <a:pt x="1119" y="302"/>
                </a:lnTo>
                <a:lnTo>
                  <a:pt x="1801" y="304"/>
                </a:lnTo>
                <a:lnTo>
                  <a:pt x="1773" y="292"/>
                </a:lnTo>
                <a:lnTo>
                  <a:pt x="1702" y="266"/>
                </a:lnTo>
                <a:lnTo>
                  <a:pt x="1598" y="237"/>
                </a:lnTo>
                <a:lnTo>
                  <a:pt x="1478" y="216"/>
                </a:lnTo>
                <a:lnTo>
                  <a:pt x="1503" y="207"/>
                </a:lnTo>
                <a:lnTo>
                  <a:pt x="1571" y="190"/>
                </a:lnTo>
                <a:lnTo>
                  <a:pt x="1680" y="176"/>
                </a:lnTo>
                <a:lnTo>
                  <a:pt x="1820" y="190"/>
                </a:lnTo>
                <a:lnTo>
                  <a:pt x="1801" y="161"/>
                </a:lnTo>
                <a:lnTo>
                  <a:pt x="1748" y="104"/>
                </a:lnTo>
                <a:lnTo>
                  <a:pt x="1664" y="45"/>
                </a:lnTo>
                <a:lnTo>
                  <a:pt x="1550" y="26"/>
                </a:lnTo>
                <a:lnTo>
                  <a:pt x="1433" y="60"/>
                </a:lnTo>
                <a:lnTo>
                  <a:pt x="1345" y="135"/>
                </a:lnTo>
                <a:lnTo>
                  <a:pt x="1282" y="218"/>
                </a:lnTo>
                <a:lnTo>
                  <a:pt x="1248" y="285"/>
                </a:lnTo>
                <a:lnTo>
                  <a:pt x="1225" y="233"/>
                </a:lnTo>
                <a:lnTo>
                  <a:pt x="1165" y="127"/>
                </a:lnTo>
                <a:lnTo>
                  <a:pt x="1060" y="28"/>
                </a:lnTo>
                <a:lnTo>
                  <a:pt x="916" y="0"/>
                </a:lnTo>
                <a:lnTo>
                  <a:pt x="784" y="45"/>
                </a:lnTo>
                <a:lnTo>
                  <a:pt x="708" y="108"/>
                </a:lnTo>
                <a:lnTo>
                  <a:pt x="674" y="161"/>
                </a:lnTo>
                <a:lnTo>
                  <a:pt x="667" y="186"/>
                </a:lnTo>
                <a:lnTo>
                  <a:pt x="695" y="176"/>
                </a:lnTo>
                <a:lnTo>
                  <a:pt x="777" y="169"/>
                </a:lnTo>
                <a:lnTo>
                  <a:pt x="891" y="182"/>
                </a:lnTo>
                <a:lnTo>
                  <a:pt x="1028" y="235"/>
                </a:lnTo>
                <a:lnTo>
                  <a:pt x="938" y="239"/>
                </a:lnTo>
                <a:lnTo>
                  <a:pt x="726" y="249"/>
                </a:lnTo>
                <a:lnTo>
                  <a:pt x="461" y="268"/>
                </a:lnTo>
                <a:lnTo>
                  <a:pt x="218" y="296"/>
                </a:lnTo>
                <a:lnTo>
                  <a:pt x="230" y="289"/>
                </a:lnTo>
                <a:lnTo>
                  <a:pt x="269" y="266"/>
                </a:lnTo>
                <a:lnTo>
                  <a:pt x="340" y="241"/>
                </a:lnTo>
                <a:lnTo>
                  <a:pt x="450" y="216"/>
                </a:lnTo>
                <a:lnTo>
                  <a:pt x="439" y="199"/>
                </a:lnTo>
                <a:lnTo>
                  <a:pt x="404" y="167"/>
                </a:lnTo>
                <a:lnTo>
                  <a:pt x="342" y="138"/>
                </a:lnTo>
                <a:lnTo>
                  <a:pt x="252" y="140"/>
                </a:lnTo>
                <a:lnTo>
                  <a:pt x="161" y="186"/>
                </a:lnTo>
                <a:lnTo>
                  <a:pt x="95" y="256"/>
                </a:lnTo>
                <a:lnTo>
                  <a:pt x="55" y="319"/>
                </a:lnTo>
                <a:lnTo>
                  <a:pt x="41" y="346"/>
                </a:lnTo>
                <a:lnTo>
                  <a:pt x="68" y="342"/>
                </a:lnTo>
                <a:lnTo>
                  <a:pt x="140" y="334"/>
                </a:lnTo>
                <a:lnTo>
                  <a:pt x="237" y="327"/>
                </a:lnTo>
                <a:lnTo>
                  <a:pt x="345" y="328"/>
                </a:lnTo>
                <a:lnTo>
                  <a:pt x="321" y="330"/>
                </a:lnTo>
                <a:lnTo>
                  <a:pt x="260" y="340"/>
                </a:lnTo>
                <a:lnTo>
                  <a:pt x="186" y="351"/>
                </a:lnTo>
                <a:lnTo>
                  <a:pt x="119" y="368"/>
                </a:lnTo>
                <a:lnTo>
                  <a:pt x="68" y="384"/>
                </a:lnTo>
                <a:lnTo>
                  <a:pt x="30" y="401"/>
                </a:lnTo>
                <a:lnTo>
                  <a:pt x="7" y="414"/>
                </a:lnTo>
                <a:lnTo>
                  <a:pt x="0" y="420"/>
                </a:lnTo>
                <a:lnTo>
                  <a:pt x="0" y="420"/>
                </a:lnTo>
                <a:close/>
              </a:path>
            </a:pathLst>
          </a:custGeom>
          <a:solidFill>
            <a:srgbClr val="FFFFE8"/>
          </a:solidFill>
          <a:ln w="9525">
            <a:noFill/>
            <a:round/>
            <a:headEnd/>
            <a:tailEnd/>
          </a:ln>
        </p:spPr>
        <p:txBody>
          <a:bodyPr/>
          <a:lstStyle/>
          <a:p>
            <a:endParaRPr lang="en-US"/>
          </a:p>
        </p:txBody>
      </p:sp>
      <p:sp>
        <p:nvSpPr>
          <p:cNvPr id="122962" name="Freeform 82"/>
          <p:cNvSpPr>
            <a:spLocks/>
          </p:cNvSpPr>
          <p:nvPr/>
        </p:nvSpPr>
        <p:spPr bwMode="auto">
          <a:xfrm>
            <a:off x="7210425" y="2624138"/>
            <a:ext cx="111125" cy="852487"/>
          </a:xfrm>
          <a:custGeom>
            <a:avLst/>
            <a:gdLst/>
            <a:ahLst/>
            <a:cxnLst>
              <a:cxn ang="0">
                <a:pos x="97" y="1074"/>
              </a:cxn>
              <a:cxn ang="0">
                <a:pos x="91" y="958"/>
              </a:cxn>
              <a:cxn ang="0">
                <a:pos x="89" y="674"/>
              </a:cxn>
              <a:cxn ang="0">
                <a:pos x="100" y="323"/>
              </a:cxn>
              <a:cxn ang="0">
                <a:pos x="138" y="0"/>
              </a:cxn>
              <a:cxn ang="0">
                <a:pos x="87" y="15"/>
              </a:cxn>
              <a:cxn ang="0">
                <a:pos x="70" y="78"/>
              </a:cxn>
              <a:cxn ang="0">
                <a:pos x="38" y="273"/>
              </a:cxn>
              <a:cxn ang="0">
                <a:pos x="5" y="604"/>
              </a:cxn>
              <a:cxn ang="0">
                <a:pos x="0" y="1074"/>
              </a:cxn>
              <a:cxn ang="0">
                <a:pos x="0" y="1068"/>
              </a:cxn>
              <a:cxn ang="0">
                <a:pos x="7" y="1057"/>
              </a:cxn>
              <a:cxn ang="0">
                <a:pos x="17" y="1043"/>
              </a:cxn>
              <a:cxn ang="0">
                <a:pos x="32" y="1036"/>
              </a:cxn>
              <a:cxn ang="0">
                <a:pos x="51" y="1039"/>
              </a:cxn>
              <a:cxn ang="0">
                <a:pos x="72" y="1053"/>
              </a:cxn>
              <a:cxn ang="0">
                <a:pos x="89" y="1066"/>
              </a:cxn>
              <a:cxn ang="0">
                <a:pos x="97" y="1074"/>
              </a:cxn>
              <a:cxn ang="0">
                <a:pos x="97" y="1074"/>
              </a:cxn>
            </a:cxnLst>
            <a:rect l="0" t="0" r="r" b="b"/>
            <a:pathLst>
              <a:path w="138" h="1074">
                <a:moveTo>
                  <a:pt x="97" y="1074"/>
                </a:moveTo>
                <a:lnTo>
                  <a:pt x="91" y="958"/>
                </a:lnTo>
                <a:lnTo>
                  <a:pt x="89" y="674"/>
                </a:lnTo>
                <a:lnTo>
                  <a:pt x="100" y="323"/>
                </a:lnTo>
                <a:lnTo>
                  <a:pt x="138" y="0"/>
                </a:lnTo>
                <a:lnTo>
                  <a:pt x="87" y="15"/>
                </a:lnTo>
                <a:lnTo>
                  <a:pt x="70" y="78"/>
                </a:lnTo>
                <a:lnTo>
                  <a:pt x="38" y="273"/>
                </a:lnTo>
                <a:lnTo>
                  <a:pt x="5" y="604"/>
                </a:lnTo>
                <a:lnTo>
                  <a:pt x="0" y="1074"/>
                </a:lnTo>
                <a:lnTo>
                  <a:pt x="0" y="1068"/>
                </a:lnTo>
                <a:lnTo>
                  <a:pt x="7" y="1057"/>
                </a:lnTo>
                <a:lnTo>
                  <a:pt x="17" y="1043"/>
                </a:lnTo>
                <a:lnTo>
                  <a:pt x="32" y="1036"/>
                </a:lnTo>
                <a:lnTo>
                  <a:pt x="51" y="1039"/>
                </a:lnTo>
                <a:lnTo>
                  <a:pt x="72" y="1053"/>
                </a:lnTo>
                <a:lnTo>
                  <a:pt x="89" y="1066"/>
                </a:lnTo>
                <a:lnTo>
                  <a:pt x="97" y="1074"/>
                </a:lnTo>
                <a:lnTo>
                  <a:pt x="97" y="1074"/>
                </a:lnTo>
                <a:close/>
              </a:path>
            </a:pathLst>
          </a:custGeom>
          <a:solidFill>
            <a:srgbClr val="D1D4A1"/>
          </a:solidFill>
          <a:ln w="9525">
            <a:noFill/>
            <a:round/>
            <a:headEnd/>
            <a:tailEnd/>
          </a:ln>
        </p:spPr>
        <p:txBody>
          <a:bodyPr/>
          <a:lstStyle/>
          <a:p>
            <a:endParaRPr lang="en-US"/>
          </a:p>
        </p:txBody>
      </p:sp>
      <p:sp>
        <p:nvSpPr>
          <p:cNvPr id="122963" name="Freeform 83"/>
          <p:cNvSpPr>
            <a:spLocks/>
          </p:cNvSpPr>
          <p:nvPr/>
        </p:nvSpPr>
        <p:spPr bwMode="auto">
          <a:xfrm>
            <a:off x="8709025" y="2767013"/>
            <a:ext cx="103188" cy="1103312"/>
          </a:xfrm>
          <a:custGeom>
            <a:avLst/>
            <a:gdLst/>
            <a:ahLst/>
            <a:cxnLst>
              <a:cxn ang="0">
                <a:pos x="0" y="647"/>
              </a:cxn>
              <a:cxn ang="0">
                <a:pos x="19" y="700"/>
              </a:cxn>
              <a:cxn ang="0">
                <a:pos x="55" y="846"/>
              </a:cxn>
              <a:cxn ang="0">
                <a:pos x="76" y="1061"/>
              </a:cxn>
              <a:cxn ang="0">
                <a:pos x="51" y="1323"/>
              </a:cxn>
              <a:cxn ang="0">
                <a:pos x="112" y="1392"/>
              </a:cxn>
              <a:cxn ang="0">
                <a:pos x="112" y="1382"/>
              </a:cxn>
              <a:cxn ang="0">
                <a:pos x="112" y="1359"/>
              </a:cxn>
              <a:cxn ang="0">
                <a:pos x="116" y="1335"/>
              </a:cxn>
              <a:cxn ang="0">
                <a:pos x="131" y="1316"/>
              </a:cxn>
              <a:cxn ang="0">
                <a:pos x="125" y="1285"/>
              </a:cxn>
              <a:cxn ang="0">
                <a:pos x="118" y="1213"/>
              </a:cxn>
              <a:cxn ang="0">
                <a:pos x="112" y="1128"/>
              </a:cxn>
              <a:cxn ang="0">
                <a:pos x="118" y="1061"/>
              </a:cxn>
              <a:cxn ang="0">
                <a:pos x="110" y="926"/>
              </a:cxn>
              <a:cxn ang="0">
                <a:pos x="95" y="612"/>
              </a:cxn>
              <a:cxn ang="0">
                <a:pos x="72" y="259"/>
              </a:cxn>
              <a:cxn ang="0">
                <a:pos x="44" y="0"/>
              </a:cxn>
              <a:cxn ang="0">
                <a:pos x="44" y="50"/>
              </a:cxn>
              <a:cxn ang="0">
                <a:pos x="40" y="168"/>
              </a:cxn>
              <a:cxn ang="0">
                <a:pos x="38" y="308"/>
              </a:cxn>
              <a:cxn ang="0">
                <a:pos x="32" y="434"/>
              </a:cxn>
              <a:cxn ang="0">
                <a:pos x="23" y="523"/>
              </a:cxn>
              <a:cxn ang="0">
                <a:pos x="11" y="590"/>
              </a:cxn>
              <a:cxn ang="0">
                <a:pos x="4" y="631"/>
              </a:cxn>
              <a:cxn ang="0">
                <a:pos x="0" y="647"/>
              </a:cxn>
              <a:cxn ang="0">
                <a:pos x="0" y="647"/>
              </a:cxn>
            </a:cxnLst>
            <a:rect l="0" t="0" r="r" b="b"/>
            <a:pathLst>
              <a:path w="131" h="1392">
                <a:moveTo>
                  <a:pt x="0" y="647"/>
                </a:moveTo>
                <a:lnTo>
                  <a:pt x="19" y="700"/>
                </a:lnTo>
                <a:lnTo>
                  <a:pt x="55" y="846"/>
                </a:lnTo>
                <a:lnTo>
                  <a:pt x="76" y="1061"/>
                </a:lnTo>
                <a:lnTo>
                  <a:pt x="51" y="1323"/>
                </a:lnTo>
                <a:lnTo>
                  <a:pt x="112" y="1392"/>
                </a:lnTo>
                <a:lnTo>
                  <a:pt x="112" y="1382"/>
                </a:lnTo>
                <a:lnTo>
                  <a:pt x="112" y="1359"/>
                </a:lnTo>
                <a:lnTo>
                  <a:pt x="116" y="1335"/>
                </a:lnTo>
                <a:lnTo>
                  <a:pt x="131" y="1316"/>
                </a:lnTo>
                <a:lnTo>
                  <a:pt x="125" y="1285"/>
                </a:lnTo>
                <a:lnTo>
                  <a:pt x="118" y="1213"/>
                </a:lnTo>
                <a:lnTo>
                  <a:pt x="112" y="1128"/>
                </a:lnTo>
                <a:lnTo>
                  <a:pt x="118" y="1061"/>
                </a:lnTo>
                <a:lnTo>
                  <a:pt x="110" y="926"/>
                </a:lnTo>
                <a:lnTo>
                  <a:pt x="95" y="612"/>
                </a:lnTo>
                <a:lnTo>
                  <a:pt x="72" y="259"/>
                </a:lnTo>
                <a:lnTo>
                  <a:pt x="44" y="0"/>
                </a:lnTo>
                <a:lnTo>
                  <a:pt x="44" y="50"/>
                </a:lnTo>
                <a:lnTo>
                  <a:pt x="40" y="168"/>
                </a:lnTo>
                <a:lnTo>
                  <a:pt x="38" y="308"/>
                </a:lnTo>
                <a:lnTo>
                  <a:pt x="32" y="434"/>
                </a:lnTo>
                <a:lnTo>
                  <a:pt x="23" y="523"/>
                </a:lnTo>
                <a:lnTo>
                  <a:pt x="11" y="590"/>
                </a:lnTo>
                <a:lnTo>
                  <a:pt x="4" y="631"/>
                </a:lnTo>
                <a:lnTo>
                  <a:pt x="0" y="647"/>
                </a:lnTo>
                <a:lnTo>
                  <a:pt x="0" y="647"/>
                </a:lnTo>
                <a:close/>
              </a:path>
            </a:pathLst>
          </a:custGeom>
          <a:solidFill>
            <a:srgbClr val="D6D9AB"/>
          </a:solidFill>
          <a:ln w="9525">
            <a:noFill/>
            <a:round/>
            <a:headEnd/>
            <a:tailEnd/>
          </a:ln>
        </p:spPr>
        <p:txBody>
          <a:bodyPr/>
          <a:lstStyle/>
          <a:p>
            <a:endParaRPr lang="en-US"/>
          </a:p>
        </p:txBody>
      </p:sp>
      <p:sp>
        <p:nvSpPr>
          <p:cNvPr id="122964" name="Freeform 84"/>
          <p:cNvSpPr>
            <a:spLocks/>
          </p:cNvSpPr>
          <p:nvPr/>
        </p:nvSpPr>
        <p:spPr bwMode="auto">
          <a:xfrm>
            <a:off x="8883650" y="1960563"/>
            <a:ext cx="168275" cy="657225"/>
          </a:xfrm>
          <a:custGeom>
            <a:avLst/>
            <a:gdLst/>
            <a:ahLst/>
            <a:cxnLst>
              <a:cxn ang="0">
                <a:pos x="0" y="0"/>
              </a:cxn>
              <a:cxn ang="0">
                <a:pos x="23" y="67"/>
              </a:cxn>
              <a:cxn ang="0">
                <a:pos x="76" y="238"/>
              </a:cxn>
              <a:cxn ang="0">
                <a:pos x="126" y="472"/>
              </a:cxn>
              <a:cxn ang="0">
                <a:pos x="150" y="721"/>
              </a:cxn>
              <a:cxn ang="0">
                <a:pos x="158" y="726"/>
              </a:cxn>
              <a:cxn ang="0">
                <a:pos x="177" y="747"/>
              </a:cxn>
              <a:cxn ang="0">
                <a:pos x="196" y="780"/>
              </a:cxn>
              <a:cxn ang="0">
                <a:pos x="207" y="827"/>
              </a:cxn>
              <a:cxn ang="0">
                <a:pos x="209" y="753"/>
              </a:cxn>
              <a:cxn ang="0">
                <a:pos x="211" y="565"/>
              </a:cxn>
              <a:cxn ang="0">
                <a:pos x="198" y="304"/>
              </a:cxn>
              <a:cxn ang="0">
                <a:pos x="154" y="23"/>
              </a:cxn>
              <a:cxn ang="0">
                <a:pos x="0" y="0"/>
              </a:cxn>
              <a:cxn ang="0">
                <a:pos x="0" y="0"/>
              </a:cxn>
            </a:cxnLst>
            <a:rect l="0" t="0" r="r" b="b"/>
            <a:pathLst>
              <a:path w="211" h="827">
                <a:moveTo>
                  <a:pt x="0" y="0"/>
                </a:moveTo>
                <a:lnTo>
                  <a:pt x="23" y="67"/>
                </a:lnTo>
                <a:lnTo>
                  <a:pt x="76" y="238"/>
                </a:lnTo>
                <a:lnTo>
                  <a:pt x="126" y="472"/>
                </a:lnTo>
                <a:lnTo>
                  <a:pt x="150" y="721"/>
                </a:lnTo>
                <a:lnTo>
                  <a:pt x="158" y="726"/>
                </a:lnTo>
                <a:lnTo>
                  <a:pt x="177" y="747"/>
                </a:lnTo>
                <a:lnTo>
                  <a:pt x="196" y="780"/>
                </a:lnTo>
                <a:lnTo>
                  <a:pt x="207" y="827"/>
                </a:lnTo>
                <a:lnTo>
                  <a:pt x="209" y="753"/>
                </a:lnTo>
                <a:lnTo>
                  <a:pt x="211" y="565"/>
                </a:lnTo>
                <a:lnTo>
                  <a:pt x="198" y="304"/>
                </a:lnTo>
                <a:lnTo>
                  <a:pt x="154" y="23"/>
                </a:lnTo>
                <a:lnTo>
                  <a:pt x="0" y="0"/>
                </a:lnTo>
                <a:lnTo>
                  <a:pt x="0" y="0"/>
                </a:lnTo>
                <a:close/>
              </a:path>
            </a:pathLst>
          </a:custGeom>
          <a:solidFill>
            <a:srgbClr val="D6D9AB"/>
          </a:solidFill>
          <a:ln w="9525">
            <a:noFill/>
            <a:round/>
            <a:headEnd/>
            <a:tailEnd/>
          </a:ln>
        </p:spPr>
        <p:txBody>
          <a:bodyPr/>
          <a:lstStyle/>
          <a:p>
            <a:endParaRPr lang="en-US"/>
          </a:p>
        </p:txBody>
      </p:sp>
      <p:sp>
        <p:nvSpPr>
          <p:cNvPr id="122965" name="Freeform 85"/>
          <p:cNvSpPr>
            <a:spLocks/>
          </p:cNvSpPr>
          <p:nvPr/>
        </p:nvSpPr>
        <p:spPr bwMode="auto">
          <a:xfrm>
            <a:off x="7991475" y="4214813"/>
            <a:ext cx="358775" cy="155575"/>
          </a:xfrm>
          <a:custGeom>
            <a:avLst/>
            <a:gdLst/>
            <a:ahLst/>
            <a:cxnLst>
              <a:cxn ang="0">
                <a:pos x="207" y="0"/>
              </a:cxn>
              <a:cxn ang="0">
                <a:pos x="164" y="4"/>
              </a:cxn>
              <a:cxn ang="0">
                <a:pos x="74" y="23"/>
              </a:cxn>
              <a:cxn ang="0">
                <a:pos x="0" y="61"/>
              </a:cxn>
              <a:cxn ang="0">
                <a:pos x="6" y="129"/>
              </a:cxn>
              <a:cxn ang="0">
                <a:pos x="110" y="183"/>
              </a:cxn>
              <a:cxn ang="0">
                <a:pos x="262" y="196"/>
              </a:cxn>
              <a:cxn ang="0">
                <a:pos x="395" y="188"/>
              </a:cxn>
              <a:cxn ang="0">
                <a:pos x="452" y="181"/>
              </a:cxn>
              <a:cxn ang="0">
                <a:pos x="394" y="173"/>
              </a:cxn>
              <a:cxn ang="0">
                <a:pos x="266" y="150"/>
              </a:cxn>
              <a:cxn ang="0">
                <a:pos x="141" y="116"/>
              </a:cxn>
              <a:cxn ang="0">
                <a:pos x="89" y="76"/>
              </a:cxn>
              <a:cxn ang="0">
                <a:pos x="110" y="40"/>
              </a:cxn>
              <a:cxn ang="0">
                <a:pos x="150" y="15"/>
              </a:cxn>
              <a:cxn ang="0">
                <a:pos x="190" y="2"/>
              </a:cxn>
              <a:cxn ang="0">
                <a:pos x="207" y="0"/>
              </a:cxn>
              <a:cxn ang="0">
                <a:pos x="207" y="0"/>
              </a:cxn>
            </a:cxnLst>
            <a:rect l="0" t="0" r="r" b="b"/>
            <a:pathLst>
              <a:path w="452" h="196">
                <a:moveTo>
                  <a:pt x="207" y="0"/>
                </a:moveTo>
                <a:lnTo>
                  <a:pt x="164" y="4"/>
                </a:lnTo>
                <a:lnTo>
                  <a:pt x="74" y="23"/>
                </a:lnTo>
                <a:lnTo>
                  <a:pt x="0" y="61"/>
                </a:lnTo>
                <a:lnTo>
                  <a:pt x="6" y="129"/>
                </a:lnTo>
                <a:lnTo>
                  <a:pt x="110" y="183"/>
                </a:lnTo>
                <a:lnTo>
                  <a:pt x="262" y="196"/>
                </a:lnTo>
                <a:lnTo>
                  <a:pt x="395" y="188"/>
                </a:lnTo>
                <a:lnTo>
                  <a:pt x="452" y="181"/>
                </a:lnTo>
                <a:lnTo>
                  <a:pt x="394" y="173"/>
                </a:lnTo>
                <a:lnTo>
                  <a:pt x="266" y="150"/>
                </a:lnTo>
                <a:lnTo>
                  <a:pt x="141" y="116"/>
                </a:lnTo>
                <a:lnTo>
                  <a:pt x="89" y="76"/>
                </a:lnTo>
                <a:lnTo>
                  <a:pt x="110" y="40"/>
                </a:lnTo>
                <a:lnTo>
                  <a:pt x="150" y="15"/>
                </a:lnTo>
                <a:lnTo>
                  <a:pt x="190" y="2"/>
                </a:lnTo>
                <a:lnTo>
                  <a:pt x="207" y="0"/>
                </a:lnTo>
                <a:lnTo>
                  <a:pt x="207" y="0"/>
                </a:lnTo>
                <a:close/>
              </a:path>
            </a:pathLst>
          </a:custGeom>
          <a:solidFill>
            <a:srgbClr val="D1FFFF"/>
          </a:solidFill>
          <a:ln w="9525">
            <a:noFill/>
            <a:round/>
            <a:headEnd/>
            <a:tailEnd/>
          </a:ln>
        </p:spPr>
        <p:txBody>
          <a:bodyPr/>
          <a:lstStyle/>
          <a:p>
            <a:endParaRPr lang="en-US"/>
          </a:p>
        </p:txBody>
      </p:sp>
      <p:sp>
        <p:nvSpPr>
          <p:cNvPr id="122966" name="Freeform 86"/>
          <p:cNvSpPr>
            <a:spLocks/>
          </p:cNvSpPr>
          <p:nvPr/>
        </p:nvSpPr>
        <p:spPr bwMode="auto">
          <a:xfrm>
            <a:off x="7894638" y="1550988"/>
            <a:ext cx="468312" cy="277812"/>
          </a:xfrm>
          <a:custGeom>
            <a:avLst/>
            <a:gdLst/>
            <a:ahLst/>
            <a:cxnLst>
              <a:cxn ang="0">
                <a:pos x="0" y="352"/>
              </a:cxn>
              <a:cxn ang="0">
                <a:pos x="43" y="283"/>
              </a:cxn>
              <a:cxn ang="0">
                <a:pos x="171" y="152"/>
              </a:cxn>
              <a:cxn ang="0">
                <a:pos x="359" y="59"/>
              </a:cxn>
              <a:cxn ang="0">
                <a:pos x="591" y="114"/>
              </a:cxn>
              <a:cxn ang="0">
                <a:pos x="572" y="90"/>
              </a:cxn>
              <a:cxn ang="0">
                <a:pos x="518" y="40"/>
              </a:cxn>
              <a:cxn ang="0">
                <a:pos x="433" y="0"/>
              </a:cxn>
              <a:cxn ang="0">
                <a:pos x="319" y="4"/>
              </a:cxn>
              <a:cxn ang="0">
                <a:pos x="207" y="59"/>
              </a:cxn>
              <a:cxn ang="0">
                <a:pos x="123" y="131"/>
              </a:cxn>
              <a:cxn ang="0">
                <a:pos x="74" y="192"/>
              </a:cxn>
              <a:cxn ang="0">
                <a:pos x="57" y="219"/>
              </a:cxn>
              <a:cxn ang="0">
                <a:pos x="0" y="352"/>
              </a:cxn>
              <a:cxn ang="0">
                <a:pos x="0" y="352"/>
              </a:cxn>
            </a:cxnLst>
            <a:rect l="0" t="0" r="r" b="b"/>
            <a:pathLst>
              <a:path w="591" h="352">
                <a:moveTo>
                  <a:pt x="0" y="352"/>
                </a:moveTo>
                <a:lnTo>
                  <a:pt x="43" y="283"/>
                </a:lnTo>
                <a:lnTo>
                  <a:pt x="171" y="152"/>
                </a:lnTo>
                <a:lnTo>
                  <a:pt x="359" y="59"/>
                </a:lnTo>
                <a:lnTo>
                  <a:pt x="591" y="114"/>
                </a:lnTo>
                <a:lnTo>
                  <a:pt x="572" y="90"/>
                </a:lnTo>
                <a:lnTo>
                  <a:pt x="518" y="40"/>
                </a:lnTo>
                <a:lnTo>
                  <a:pt x="433" y="0"/>
                </a:lnTo>
                <a:lnTo>
                  <a:pt x="319" y="4"/>
                </a:lnTo>
                <a:lnTo>
                  <a:pt x="207" y="59"/>
                </a:lnTo>
                <a:lnTo>
                  <a:pt x="123" y="131"/>
                </a:lnTo>
                <a:lnTo>
                  <a:pt x="74" y="192"/>
                </a:lnTo>
                <a:lnTo>
                  <a:pt x="57" y="219"/>
                </a:lnTo>
                <a:lnTo>
                  <a:pt x="0" y="352"/>
                </a:lnTo>
                <a:lnTo>
                  <a:pt x="0" y="352"/>
                </a:lnTo>
                <a:close/>
              </a:path>
            </a:pathLst>
          </a:custGeom>
          <a:solidFill>
            <a:srgbClr val="D1D4A1"/>
          </a:solidFill>
          <a:ln w="9525">
            <a:noFill/>
            <a:round/>
            <a:headEnd/>
            <a:tailEnd/>
          </a:ln>
        </p:spPr>
        <p:txBody>
          <a:bodyPr/>
          <a:lstStyle/>
          <a:p>
            <a:endParaRPr lang="en-US"/>
          </a:p>
        </p:txBody>
      </p:sp>
      <p:sp>
        <p:nvSpPr>
          <p:cNvPr id="122967" name="Freeform 87"/>
          <p:cNvSpPr>
            <a:spLocks/>
          </p:cNvSpPr>
          <p:nvPr/>
        </p:nvSpPr>
        <p:spPr bwMode="auto">
          <a:xfrm>
            <a:off x="7370763" y="1995488"/>
            <a:ext cx="436562" cy="947737"/>
          </a:xfrm>
          <a:custGeom>
            <a:avLst/>
            <a:gdLst/>
            <a:ahLst/>
            <a:cxnLst>
              <a:cxn ang="0">
                <a:pos x="549" y="0"/>
              </a:cxn>
              <a:cxn ang="0">
                <a:pos x="509" y="101"/>
              </a:cxn>
              <a:cxn ang="0">
                <a:pos x="426" y="367"/>
              </a:cxn>
              <a:cxn ang="0">
                <a:pos x="344" y="749"/>
              </a:cxn>
              <a:cxn ang="0">
                <a:pos x="316" y="1194"/>
              </a:cxn>
              <a:cxn ang="0">
                <a:pos x="300" y="1104"/>
              </a:cxn>
              <a:cxn ang="0">
                <a:pos x="274" y="884"/>
              </a:cxn>
              <a:cxn ang="0">
                <a:pos x="270" y="587"/>
              </a:cxn>
              <a:cxn ang="0">
                <a:pos x="316" y="276"/>
              </a:cxn>
              <a:cxn ang="0">
                <a:pos x="300" y="300"/>
              </a:cxn>
              <a:cxn ang="0">
                <a:pos x="262" y="380"/>
              </a:cxn>
              <a:cxn ang="0">
                <a:pos x="213" y="521"/>
              </a:cxn>
              <a:cxn ang="0">
                <a:pos x="165" y="728"/>
              </a:cxn>
              <a:cxn ang="0">
                <a:pos x="0" y="728"/>
              </a:cxn>
              <a:cxn ang="0">
                <a:pos x="8" y="646"/>
              </a:cxn>
              <a:cxn ang="0">
                <a:pos x="34" y="460"/>
              </a:cxn>
              <a:cxn ang="0">
                <a:pos x="68" y="257"/>
              </a:cxn>
              <a:cxn ang="0">
                <a:pos x="110" y="124"/>
              </a:cxn>
              <a:cxn ang="0">
                <a:pos x="202" y="65"/>
              </a:cxn>
              <a:cxn ang="0">
                <a:pos x="350" y="29"/>
              </a:cxn>
              <a:cxn ang="0">
                <a:pos x="488" y="6"/>
              </a:cxn>
              <a:cxn ang="0">
                <a:pos x="549" y="0"/>
              </a:cxn>
              <a:cxn ang="0">
                <a:pos x="549" y="0"/>
              </a:cxn>
            </a:cxnLst>
            <a:rect l="0" t="0" r="r" b="b"/>
            <a:pathLst>
              <a:path w="549" h="1194">
                <a:moveTo>
                  <a:pt x="549" y="0"/>
                </a:moveTo>
                <a:lnTo>
                  <a:pt x="509" y="101"/>
                </a:lnTo>
                <a:lnTo>
                  <a:pt x="426" y="367"/>
                </a:lnTo>
                <a:lnTo>
                  <a:pt x="344" y="749"/>
                </a:lnTo>
                <a:lnTo>
                  <a:pt x="316" y="1194"/>
                </a:lnTo>
                <a:lnTo>
                  <a:pt x="300" y="1104"/>
                </a:lnTo>
                <a:lnTo>
                  <a:pt x="274" y="884"/>
                </a:lnTo>
                <a:lnTo>
                  <a:pt x="270" y="587"/>
                </a:lnTo>
                <a:lnTo>
                  <a:pt x="316" y="276"/>
                </a:lnTo>
                <a:lnTo>
                  <a:pt x="300" y="300"/>
                </a:lnTo>
                <a:lnTo>
                  <a:pt x="262" y="380"/>
                </a:lnTo>
                <a:lnTo>
                  <a:pt x="213" y="521"/>
                </a:lnTo>
                <a:lnTo>
                  <a:pt x="165" y="728"/>
                </a:lnTo>
                <a:lnTo>
                  <a:pt x="0" y="728"/>
                </a:lnTo>
                <a:lnTo>
                  <a:pt x="8" y="646"/>
                </a:lnTo>
                <a:lnTo>
                  <a:pt x="34" y="460"/>
                </a:lnTo>
                <a:lnTo>
                  <a:pt x="68" y="257"/>
                </a:lnTo>
                <a:lnTo>
                  <a:pt x="110" y="124"/>
                </a:lnTo>
                <a:lnTo>
                  <a:pt x="202" y="65"/>
                </a:lnTo>
                <a:lnTo>
                  <a:pt x="350" y="29"/>
                </a:lnTo>
                <a:lnTo>
                  <a:pt x="488" y="6"/>
                </a:lnTo>
                <a:lnTo>
                  <a:pt x="549" y="0"/>
                </a:lnTo>
                <a:lnTo>
                  <a:pt x="549" y="0"/>
                </a:lnTo>
                <a:close/>
              </a:path>
            </a:pathLst>
          </a:custGeom>
          <a:solidFill>
            <a:srgbClr val="FFFFE8"/>
          </a:solidFill>
          <a:ln w="9525">
            <a:noFill/>
            <a:round/>
            <a:headEnd/>
            <a:tailEnd/>
          </a:ln>
        </p:spPr>
        <p:txBody>
          <a:bodyPr/>
          <a:lstStyle/>
          <a:p>
            <a:endParaRPr lang="en-US"/>
          </a:p>
        </p:txBody>
      </p:sp>
      <p:sp>
        <p:nvSpPr>
          <p:cNvPr id="122968" name="Freeform 88"/>
          <p:cNvSpPr>
            <a:spLocks/>
          </p:cNvSpPr>
          <p:nvPr/>
        </p:nvSpPr>
        <p:spPr bwMode="auto">
          <a:xfrm>
            <a:off x="8208963" y="1927225"/>
            <a:ext cx="246062" cy="1330325"/>
          </a:xfrm>
          <a:custGeom>
            <a:avLst/>
            <a:gdLst/>
            <a:ahLst/>
            <a:cxnLst>
              <a:cxn ang="0">
                <a:pos x="271" y="1675"/>
              </a:cxn>
              <a:cxn ang="0">
                <a:pos x="256" y="1462"/>
              </a:cxn>
              <a:cxn ang="0">
                <a:pos x="209" y="970"/>
              </a:cxn>
              <a:cxn ang="0">
                <a:pos x="125" y="413"/>
              </a:cxn>
              <a:cxn ang="0">
                <a:pos x="0" y="6"/>
              </a:cxn>
              <a:cxn ang="0">
                <a:pos x="19" y="2"/>
              </a:cxn>
              <a:cxn ang="0">
                <a:pos x="36" y="16"/>
              </a:cxn>
              <a:cxn ang="0">
                <a:pos x="42" y="21"/>
              </a:cxn>
              <a:cxn ang="0">
                <a:pos x="30" y="0"/>
              </a:cxn>
              <a:cxn ang="0">
                <a:pos x="72" y="76"/>
              </a:cxn>
              <a:cxn ang="0">
                <a:pos x="176" y="379"/>
              </a:cxn>
              <a:cxn ang="0">
                <a:pos x="277" y="903"/>
              </a:cxn>
              <a:cxn ang="0">
                <a:pos x="310" y="1652"/>
              </a:cxn>
              <a:cxn ang="0">
                <a:pos x="271" y="1675"/>
              </a:cxn>
              <a:cxn ang="0">
                <a:pos x="271" y="1675"/>
              </a:cxn>
            </a:cxnLst>
            <a:rect l="0" t="0" r="r" b="b"/>
            <a:pathLst>
              <a:path w="310" h="1675">
                <a:moveTo>
                  <a:pt x="271" y="1675"/>
                </a:moveTo>
                <a:lnTo>
                  <a:pt x="256" y="1462"/>
                </a:lnTo>
                <a:lnTo>
                  <a:pt x="209" y="970"/>
                </a:lnTo>
                <a:lnTo>
                  <a:pt x="125" y="413"/>
                </a:lnTo>
                <a:lnTo>
                  <a:pt x="0" y="6"/>
                </a:lnTo>
                <a:lnTo>
                  <a:pt x="19" y="2"/>
                </a:lnTo>
                <a:lnTo>
                  <a:pt x="36" y="16"/>
                </a:lnTo>
                <a:lnTo>
                  <a:pt x="42" y="21"/>
                </a:lnTo>
                <a:lnTo>
                  <a:pt x="30" y="0"/>
                </a:lnTo>
                <a:lnTo>
                  <a:pt x="72" y="76"/>
                </a:lnTo>
                <a:lnTo>
                  <a:pt x="176" y="379"/>
                </a:lnTo>
                <a:lnTo>
                  <a:pt x="277" y="903"/>
                </a:lnTo>
                <a:lnTo>
                  <a:pt x="310" y="1652"/>
                </a:lnTo>
                <a:lnTo>
                  <a:pt x="271" y="1675"/>
                </a:lnTo>
                <a:lnTo>
                  <a:pt x="271" y="1675"/>
                </a:lnTo>
                <a:close/>
              </a:path>
            </a:pathLst>
          </a:custGeom>
          <a:solidFill>
            <a:srgbClr val="999999"/>
          </a:solidFill>
          <a:ln w="9525">
            <a:noFill/>
            <a:round/>
            <a:headEnd/>
            <a:tailEnd/>
          </a:ln>
        </p:spPr>
        <p:txBody>
          <a:bodyPr/>
          <a:lstStyle/>
          <a:p>
            <a:endParaRPr lang="en-US"/>
          </a:p>
        </p:txBody>
      </p:sp>
      <p:sp>
        <p:nvSpPr>
          <p:cNvPr id="122969" name="Freeform 89"/>
          <p:cNvSpPr>
            <a:spLocks/>
          </p:cNvSpPr>
          <p:nvPr/>
        </p:nvSpPr>
        <p:spPr bwMode="auto">
          <a:xfrm>
            <a:off x="7496175" y="2516188"/>
            <a:ext cx="277813" cy="1312862"/>
          </a:xfrm>
          <a:custGeom>
            <a:avLst/>
            <a:gdLst/>
            <a:ahLst/>
            <a:cxnLst>
              <a:cxn ang="0">
                <a:pos x="4" y="574"/>
              </a:cxn>
              <a:cxn ang="0">
                <a:pos x="32" y="167"/>
              </a:cxn>
              <a:cxn ang="0">
                <a:pos x="63" y="68"/>
              </a:cxn>
              <a:cxn ang="0">
                <a:pos x="104" y="420"/>
              </a:cxn>
              <a:cxn ang="0">
                <a:pos x="173" y="572"/>
              </a:cxn>
              <a:cxn ang="0">
                <a:pos x="211" y="258"/>
              </a:cxn>
              <a:cxn ang="0">
                <a:pos x="245" y="118"/>
              </a:cxn>
              <a:cxn ang="0">
                <a:pos x="289" y="177"/>
              </a:cxn>
              <a:cxn ang="0">
                <a:pos x="298" y="334"/>
              </a:cxn>
              <a:cxn ang="0">
                <a:pos x="272" y="1125"/>
              </a:cxn>
              <a:cxn ang="0">
                <a:pos x="342" y="1646"/>
              </a:cxn>
              <a:cxn ang="0">
                <a:pos x="310" y="1654"/>
              </a:cxn>
              <a:cxn ang="0">
                <a:pos x="300" y="1629"/>
              </a:cxn>
              <a:cxn ang="0">
                <a:pos x="308" y="1501"/>
              </a:cxn>
              <a:cxn ang="0">
                <a:pos x="266" y="1431"/>
              </a:cxn>
              <a:cxn ang="0">
                <a:pos x="169" y="1454"/>
              </a:cxn>
              <a:cxn ang="0">
                <a:pos x="108" y="1357"/>
              </a:cxn>
              <a:cxn ang="0">
                <a:pos x="173" y="1287"/>
              </a:cxn>
              <a:cxn ang="0">
                <a:pos x="215" y="1104"/>
              </a:cxn>
              <a:cxn ang="0">
                <a:pos x="156" y="1108"/>
              </a:cxn>
              <a:cxn ang="0">
                <a:pos x="63" y="1161"/>
              </a:cxn>
              <a:cxn ang="0">
                <a:pos x="80" y="1053"/>
              </a:cxn>
              <a:cxn ang="0">
                <a:pos x="165" y="977"/>
              </a:cxn>
              <a:cxn ang="0">
                <a:pos x="196" y="855"/>
              </a:cxn>
              <a:cxn ang="0">
                <a:pos x="171" y="800"/>
              </a:cxn>
              <a:cxn ang="0">
                <a:pos x="184" y="781"/>
              </a:cxn>
              <a:cxn ang="0">
                <a:pos x="253" y="680"/>
              </a:cxn>
              <a:cxn ang="0">
                <a:pos x="243" y="597"/>
              </a:cxn>
              <a:cxn ang="0">
                <a:pos x="184" y="619"/>
              </a:cxn>
              <a:cxn ang="0">
                <a:pos x="156" y="627"/>
              </a:cxn>
              <a:cxn ang="0">
                <a:pos x="118" y="599"/>
              </a:cxn>
              <a:cxn ang="0">
                <a:pos x="83" y="623"/>
              </a:cxn>
              <a:cxn ang="0">
                <a:pos x="44" y="724"/>
              </a:cxn>
              <a:cxn ang="0">
                <a:pos x="0" y="654"/>
              </a:cxn>
            </a:cxnLst>
            <a:rect l="0" t="0" r="r" b="b"/>
            <a:pathLst>
              <a:path w="349" h="1654">
                <a:moveTo>
                  <a:pt x="0" y="654"/>
                </a:moveTo>
                <a:lnTo>
                  <a:pt x="4" y="574"/>
                </a:lnTo>
                <a:lnTo>
                  <a:pt x="15" y="386"/>
                </a:lnTo>
                <a:lnTo>
                  <a:pt x="32" y="167"/>
                </a:lnTo>
                <a:lnTo>
                  <a:pt x="59" y="0"/>
                </a:lnTo>
                <a:lnTo>
                  <a:pt x="63" y="68"/>
                </a:lnTo>
                <a:lnTo>
                  <a:pt x="78" y="232"/>
                </a:lnTo>
                <a:lnTo>
                  <a:pt x="104" y="420"/>
                </a:lnTo>
                <a:lnTo>
                  <a:pt x="142" y="566"/>
                </a:lnTo>
                <a:lnTo>
                  <a:pt x="173" y="572"/>
                </a:lnTo>
                <a:lnTo>
                  <a:pt x="194" y="443"/>
                </a:lnTo>
                <a:lnTo>
                  <a:pt x="211" y="258"/>
                </a:lnTo>
                <a:lnTo>
                  <a:pt x="241" y="106"/>
                </a:lnTo>
                <a:lnTo>
                  <a:pt x="245" y="118"/>
                </a:lnTo>
                <a:lnTo>
                  <a:pt x="264" y="144"/>
                </a:lnTo>
                <a:lnTo>
                  <a:pt x="289" y="177"/>
                </a:lnTo>
                <a:lnTo>
                  <a:pt x="319" y="207"/>
                </a:lnTo>
                <a:lnTo>
                  <a:pt x="298" y="334"/>
                </a:lnTo>
                <a:lnTo>
                  <a:pt x="270" y="663"/>
                </a:lnTo>
                <a:lnTo>
                  <a:pt x="272" y="1125"/>
                </a:lnTo>
                <a:lnTo>
                  <a:pt x="349" y="1646"/>
                </a:lnTo>
                <a:lnTo>
                  <a:pt x="342" y="1646"/>
                </a:lnTo>
                <a:lnTo>
                  <a:pt x="329" y="1650"/>
                </a:lnTo>
                <a:lnTo>
                  <a:pt x="310" y="1654"/>
                </a:lnTo>
                <a:lnTo>
                  <a:pt x="296" y="1650"/>
                </a:lnTo>
                <a:lnTo>
                  <a:pt x="300" y="1629"/>
                </a:lnTo>
                <a:lnTo>
                  <a:pt x="308" y="1576"/>
                </a:lnTo>
                <a:lnTo>
                  <a:pt x="308" y="1501"/>
                </a:lnTo>
                <a:lnTo>
                  <a:pt x="285" y="1425"/>
                </a:lnTo>
                <a:lnTo>
                  <a:pt x="266" y="1431"/>
                </a:lnTo>
                <a:lnTo>
                  <a:pt x="218" y="1443"/>
                </a:lnTo>
                <a:lnTo>
                  <a:pt x="169" y="1454"/>
                </a:lnTo>
                <a:lnTo>
                  <a:pt x="137" y="1456"/>
                </a:lnTo>
                <a:lnTo>
                  <a:pt x="108" y="1357"/>
                </a:lnTo>
                <a:lnTo>
                  <a:pt x="129" y="1338"/>
                </a:lnTo>
                <a:lnTo>
                  <a:pt x="173" y="1287"/>
                </a:lnTo>
                <a:lnTo>
                  <a:pt x="211" y="1209"/>
                </a:lnTo>
                <a:lnTo>
                  <a:pt x="215" y="1104"/>
                </a:lnTo>
                <a:lnTo>
                  <a:pt x="196" y="1104"/>
                </a:lnTo>
                <a:lnTo>
                  <a:pt x="156" y="1108"/>
                </a:lnTo>
                <a:lnTo>
                  <a:pt x="104" y="1127"/>
                </a:lnTo>
                <a:lnTo>
                  <a:pt x="63" y="1161"/>
                </a:lnTo>
                <a:lnTo>
                  <a:pt x="63" y="1064"/>
                </a:lnTo>
                <a:lnTo>
                  <a:pt x="80" y="1053"/>
                </a:lnTo>
                <a:lnTo>
                  <a:pt x="121" y="1024"/>
                </a:lnTo>
                <a:lnTo>
                  <a:pt x="165" y="977"/>
                </a:lnTo>
                <a:lnTo>
                  <a:pt x="194" y="916"/>
                </a:lnTo>
                <a:lnTo>
                  <a:pt x="196" y="855"/>
                </a:lnTo>
                <a:lnTo>
                  <a:pt x="186" y="819"/>
                </a:lnTo>
                <a:lnTo>
                  <a:pt x="171" y="800"/>
                </a:lnTo>
                <a:lnTo>
                  <a:pt x="165" y="794"/>
                </a:lnTo>
                <a:lnTo>
                  <a:pt x="184" y="781"/>
                </a:lnTo>
                <a:lnTo>
                  <a:pt x="222" y="743"/>
                </a:lnTo>
                <a:lnTo>
                  <a:pt x="253" y="680"/>
                </a:lnTo>
                <a:lnTo>
                  <a:pt x="254" y="593"/>
                </a:lnTo>
                <a:lnTo>
                  <a:pt x="243" y="597"/>
                </a:lnTo>
                <a:lnTo>
                  <a:pt x="215" y="606"/>
                </a:lnTo>
                <a:lnTo>
                  <a:pt x="184" y="619"/>
                </a:lnTo>
                <a:lnTo>
                  <a:pt x="163" y="637"/>
                </a:lnTo>
                <a:lnTo>
                  <a:pt x="156" y="627"/>
                </a:lnTo>
                <a:lnTo>
                  <a:pt x="139" y="612"/>
                </a:lnTo>
                <a:lnTo>
                  <a:pt x="118" y="599"/>
                </a:lnTo>
                <a:lnTo>
                  <a:pt x="102" y="599"/>
                </a:lnTo>
                <a:lnTo>
                  <a:pt x="83" y="623"/>
                </a:lnTo>
                <a:lnTo>
                  <a:pt x="63" y="676"/>
                </a:lnTo>
                <a:lnTo>
                  <a:pt x="44" y="724"/>
                </a:lnTo>
                <a:lnTo>
                  <a:pt x="38" y="747"/>
                </a:lnTo>
                <a:lnTo>
                  <a:pt x="0" y="654"/>
                </a:lnTo>
                <a:lnTo>
                  <a:pt x="0" y="654"/>
                </a:lnTo>
                <a:close/>
              </a:path>
            </a:pathLst>
          </a:custGeom>
          <a:solidFill>
            <a:srgbClr val="D6D9AB"/>
          </a:solidFill>
          <a:ln w="9525">
            <a:noFill/>
            <a:round/>
            <a:headEnd/>
            <a:tailEnd/>
          </a:ln>
        </p:spPr>
        <p:txBody>
          <a:bodyPr/>
          <a:lstStyle/>
          <a:p>
            <a:endParaRPr lang="en-US"/>
          </a:p>
        </p:txBody>
      </p:sp>
      <p:sp>
        <p:nvSpPr>
          <p:cNvPr id="122970" name="Freeform 90"/>
          <p:cNvSpPr>
            <a:spLocks/>
          </p:cNvSpPr>
          <p:nvPr/>
        </p:nvSpPr>
        <p:spPr bwMode="auto">
          <a:xfrm>
            <a:off x="7488238" y="3144838"/>
            <a:ext cx="42862" cy="134937"/>
          </a:xfrm>
          <a:custGeom>
            <a:avLst/>
            <a:gdLst/>
            <a:ahLst/>
            <a:cxnLst>
              <a:cxn ang="0">
                <a:pos x="8" y="0"/>
              </a:cxn>
              <a:cxn ang="0">
                <a:pos x="0" y="118"/>
              </a:cxn>
              <a:cxn ang="0">
                <a:pos x="2" y="122"/>
              </a:cxn>
              <a:cxn ang="0">
                <a:pos x="8" y="133"/>
              </a:cxn>
              <a:cxn ang="0">
                <a:pos x="12" y="151"/>
              </a:cxn>
              <a:cxn ang="0">
                <a:pos x="16" y="170"/>
              </a:cxn>
              <a:cxn ang="0">
                <a:pos x="17" y="162"/>
              </a:cxn>
              <a:cxn ang="0">
                <a:pos x="27" y="145"/>
              </a:cxn>
              <a:cxn ang="0">
                <a:pos x="38" y="124"/>
              </a:cxn>
              <a:cxn ang="0">
                <a:pos x="54" y="109"/>
              </a:cxn>
              <a:cxn ang="0">
                <a:pos x="35" y="8"/>
              </a:cxn>
              <a:cxn ang="0">
                <a:pos x="8" y="0"/>
              </a:cxn>
              <a:cxn ang="0">
                <a:pos x="8" y="0"/>
              </a:cxn>
            </a:cxnLst>
            <a:rect l="0" t="0" r="r" b="b"/>
            <a:pathLst>
              <a:path w="54" h="170">
                <a:moveTo>
                  <a:pt x="8" y="0"/>
                </a:moveTo>
                <a:lnTo>
                  <a:pt x="0" y="118"/>
                </a:lnTo>
                <a:lnTo>
                  <a:pt x="2" y="122"/>
                </a:lnTo>
                <a:lnTo>
                  <a:pt x="8" y="133"/>
                </a:lnTo>
                <a:lnTo>
                  <a:pt x="12" y="151"/>
                </a:lnTo>
                <a:lnTo>
                  <a:pt x="16" y="170"/>
                </a:lnTo>
                <a:lnTo>
                  <a:pt x="17" y="162"/>
                </a:lnTo>
                <a:lnTo>
                  <a:pt x="27" y="145"/>
                </a:lnTo>
                <a:lnTo>
                  <a:pt x="38" y="124"/>
                </a:lnTo>
                <a:lnTo>
                  <a:pt x="54" y="109"/>
                </a:lnTo>
                <a:lnTo>
                  <a:pt x="35" y="8"/>
                </a:lnTo>
                <a:lnTo>
                  <a:pt x="8" y="0"/>
                </a:lnTo>
                <a:lnTo>
                  <a:pt x="8" y="0"/>
                </a:lnTo>
                <a:close/>
              </a:path>
            </a:pathLst>
          </a:custGeom>
          <a:solidFill>
            <a:srgbClr val="D6D9AB"/>
          </a:solidFill>
          <a:ln w="9525">
            <a:noFill/>
            <a:round/>
            <a:headEnd/>
            <a:tailEnd/>
          </a:ln>
        </p:spPr>
        <p:txBody>
          <a:bodyPr/>
          <a:lstStyle/>
          <a:p>
            <a:endParaRPr lang="en-US"/>
          </a:p>
        </p:txBody>
      </p:sp>
      <p:sp>
        <p:nvSpPr>
          <p:cNvPr id="122971" name="Freeform 91"/>
          <p:cNvSpPr>
            <a:spLocks/>
          </p:cNvSpPr>
          <p:nvPr/>
        </p:nvSpPr>
        <p:spPr bwMode="auto">
          <a:xfrm>
            <a:off x="8432800" y="1930400"/>
            <a:ext cx="546100" cy="1624013"/>
          </a:xfrm>
          <a:custGeom>
            <a:avLst/>
            <a:gdLst/>
            <a:ahLst/>
            <a:cxnLst>
              <a:cxn ang="0">
                <a:pos x="0" y="42"/>
              </a:cxn>
              <a:cxn ang="0">
                <a:pos x="53" y="183"/>
              </a:cxn>
              <a:cxn ang="0">
                <a:pos x="169" y="544"/>
              </a:cxn>
              <a:cxn ang="0">
                <a:pos x="279" y="1046"/>
              </a:cxn>
              <a:cxn ang="0">
                <a:pos x="317" y="1603"/>
              </a:cxn>
              <a:cxn ang="0">
                <a:pos x="333" y="1519"/>
              </a:cxn>
              <a:cxn ang="0">
                <a:pos x="359" y="1283"/>
              </a:cxn>
              <a:cxn ang="0">
                <a:pos x="353" y="909"/>
              </a:cxn>
              <a:cxn ang="0">
                <a:pos x="285" y="417"/>
              </a:cxn>
              <a:cxn ang="0">
                <a:pos x="317" y="519"/>
              </a:cxn>
              <a:cxn ang="0">
                <a:pos x="388" y="831"/>
              </a:cxn>
              <a:cxn ang="0">
                <a:pos x="456" y="1340"/>
              </a:cxn>
              <a:cxn ang="0">
                <a:pos x="485" y="2046"/>
              </a:cxn>
              <a:cxn ang="0">
                <a:pos x="492" y="2027"/>
              </a:cxn>
              <a:cxn ang="0">
                <a:pos x="515" y="1989"/>
              </a:cxn>
              <a:cxn ang="0">
                <a:pos x="545" y="1951"/>
              </a:cxn>
              <a:cxn ang="0">
                <a:pos x="576" y="1939"/>
              </a:cxn>
              <a:cxn ang="0">
                <a:pos x="597" y="1954"/>
              </a:cxn>
              <a:cxn ang="0">
                <a:pos x="610" y="1983"/>
              </a:cxn>
              <a:cxn ang="0">
                <a:pos x="614" y="2009"/>
              </a:cxn>
              <a:cxn ang="0">
                <a:pos x="614" y="2021"/>
              </a:cxn>
              <a:cxn ang="0">
                <a:pos x="650" y="1688"/>
              </a:cxn>
              <a:cxn ang="0">
                <a:pos x="625" y="1654"/>
              </a:cxn>
              <a:cxn ang="0">
                <a:pos x="583" y="1570"/>
              </a:cxn>
              <a:cxn ang="0">
                <a:pos x="564" y="1468"/>
              </a:cxn>
              <a:cxn ang="0">
                <a:pos x="610" y="1375"/>
              </a:cxn>
              <a:cxn ang="0">
                <a:pos x="616" y="1375"/>
              </a:cxn>
              <a:cxn ang="0">
                <a:pos x="637" y="1382"/>
              </a:cxn>
              <a:cxn ang="0">
                <a:pos x="661" y="1392"/>
              </a:cxn>
              <a:cxn ang="0">
                <a:pos x="688" y="1405"/>
              </a:cxn>
              <a:cxn ang="0">
                <a:pos x="680" y="1304"/>
              </a:cxn>
              <a:cxn ang="0">
                <a:pos x="656" y="1300"/>
              </a:cxn>
              <a:cxn ang="0">
                <a:pos x="599" y="1283"/>
              </a:cxn>
              <a:cxn ang="0">
                <a:pos x="538" y="1251"/>
              </a:cxn>
              <a:cxn ang="0">
                <a:pos x="500" y="1202"/>
              </a:cxn>
              <a:cxn ang="0">
                <a:pos x="502" y="1152"/>
              </a:cxn>
              <a:cxn ang="0">
                <a:pos x="538" y="1122"/>
              </a:cxn>
              <a:cxn ang="0">
                <a:pos x="597" y="1108"/>
              </a:cxn>
              <a:cxn ang="0">
                <a:pos x="665" y="1116"/>
              </a:cxn>
              <a:cxn ang="0">
                <a:pos x="646" y="981"/>
              </a:cxn>
              <a:cxn ang="0">
                <a:pos x="631" y="956"/>
              </a:cxn>
              <a:cxn ang="0">
                <a:pos x="606" y="894"/>
              </a:cxn>
              <a:cxn ang="0">
                <a:pos x="595" y="808"/>
              </a:cxn>
              <a:cxn ang="0">
                <a:pos x="621" y="719"/>
              </a:cxn>
              <a:cxn ang="0">
                <a:pos x="656" y="719"/>
              </a:cxn>
              <a:cxn ang="0">
                <a:pos x="654" y="681"/>
              </a:cxn>
              <a:cxn ang="0">
                <a:pos x="639" y="561"/>
              </a:cxn>
              <a:cxn ang="0">
                <a:pos x="597" y="346"/>
              </a:cxn>
              <a:cxn ang="0">
                <a:pos x="513" y="23"/>
              </a:cxn>
              <a:cxn ang="0">
                <a:pos x="344" y="0"/>
              </a:cxn>
              <a:cxn ang="0">
                <a:pos x="365" y="65"/>
              </a:cxn>
              <a:cxn ang="0">
                <a:pos x="416" y="251"/>
              </a:cxn>
              <a:cxn ang="0">
                <a:pos x="473" y="531"/>
              </a:cxn>
              <a:cxn ang="0">
                <a:pos x="515" y="884"/>
              </a:cxn>
              <a:cxn ang="0">
                <a:pos x="488" y="770"/>
              </a:cxn>
              <a:cxn ang="0">
                <a:pos x="424" y="513"/>
              </a:cxn>
              <a:cxn ang="0">
                <a:pos x="338" y="230"/>
              </a:cxn>
              <a:cxn ang="0">
                <a:pos x="253" y="40"/>
              </a:cxn>
              <a:cxn ang="0">
                <a:pos x="0" y="42"/>
              </a:cxn>
              <a:cxn ang="0">
                <a:pos x="0" y="42"/>
              </a:cxn>
            </a:cxnLst>
            <a:rect l="0" t="0" r="r" b="b"/>
            <a:pathLst>
              <a:path w="688" h="2046">
                <a:moveTo>
                  <a:pt x="0" y="42"/>
                </a:moveTo>
                <a:lnTo>
                  <a:pt x="53" y="183"/>
                </a:lnTo>
                <a:lnTo>
                  <a:pt x="169" y="544"/>
                </a:lnTo>
                <a:lnTo>
                  <a:pt x="279" y="1046"/>
                </a:lnTo>
                <a:lnTo>
                  <a:pt x="317" y="1603"/>
                </a:lnTo>
                <a:lnTo>
                  <a:pt x="333" y="1519"/>
                </a:lnTo>
                <a:lnTo>
                  <a:pt x="359" y="1283"/>
                </a:lnTo>
                <a:lnTo>
                  <a:pt x="353" y="909"/>
                </a:lnTo>
                <a:lnTo>
                  <a:pt x="285" y="417"/>
                </a:lnTo>
                <a:lnTo>
                  <a:pt x="317" y="519"/>
                </a:lnTo>
                <a:lnTo>
                  <a:pt x="388" y="831"/>
                </a:lnTo>
                <a:lnTo>
                  <a:pt x="456" y="1340"/>
                </a:lnTo>
                <a:lnTo>
                  <a:pt x="485" y="2046"/>
                </a:lnTo>
                <a:lnTo>
                  <a:pt x="492" y="2027"/>
                </a:lnTo>
                <a:lnTo>
                  <a:pt x="515" y="1989"/>
                </a:lnTo>
                <a:lnTo>
                  <a:pt x="545" y="1951"/>
                </a:lnTo>
                <a:lnTo>
                  <a:pt x="576" y="1939"/>
                </a:lnTo>
                <a:lnTo>
                  <a:pt x="597" y="1954"/>
                </a:lnTo>
                <a:lnTo>
                  <a:pt x="610" y="1983"/>
                </a:lnTo>
                <a:lnTo>
                  <a:pt x="614" y="2009"/>
                </a:lnTo>
                <a:lnTo>
                  <a:pt x="614" y="2021"/>
                </a:lnTo>
                <a:lnTo>
                  <a:pt x="650" y="1688"/>
                </a:lnTo>
                <a:lnTo>
                  <a:pt x="625" y="1654"/>
                </a:lnTo>
                <a:lnTo>
                  <a:pt x="583" y="1570"/>
                </a:lnTo>
                <a:lnTo>
                  <a:pt x="564" y="1468"/>
                </a:lnTo>
                <a:lnTo>
                  <a:pt x="610" y="1375"/>
                </a:lnTo>
                <a:lnTo>
                  <a:pt x="616" y="1375"/>
                </a:lnTo>
                <a:lnTo>
                  <a:pt x="637" y="1382"/>
                </a:lnTo>
                <a:lnTo>
                  <a:pt x="661" y="1392"/>
                </a:lnTo>
                <a:lnTo>
                  <a:pt x="688" y="1405"/>
                </a:lnTo>
                <a:lnTo>
                  <a:pt x="680" y="1304"/>
                </a:lnTo>
                <a:lnTo>
                  <a:pt x="656" y="1300"/>
                </a:lnTo>
                <a:lnTo>
                  <a:pt x="599" y="1283"/>
                </a:lnTo>
                <a:lnTo>
                  <a:pt x="538" y="1251"/>
                </a:lnTo>
                <a:lnTo>
                  <a:pt x="500" y="1202"/>
                </a:lnTo>
                <a:lnTo>
                  <a:pt x="502" y="1152"/>
                </a:lnTo>
                <a:lnTo>
                  <a:pt x="538" y="1122"/>
                </a:lnTo>
                <a:lnTo>
                  <a:pt x="597" y="1108"/>
                </a:lnTo>
                <a:lnTo>
                  <a:pt x="665" y="1116"/>
                </a:lnTo>
                <a:lnTo>
                  <a:pt x="646" y="981"/>
                </a:lnTo>
                <a:lnTo>
                  <a:pt x="631" y="956"/>
                </a:lnTo>
                <a:lnTo>
                  <a:pt x="606" y="894"/>
                </a:lnTo>
                <a:lnTo>
                  <a:pt x="595" y="808"/>
                </a:lnTo>
                <a:lnTo>
                  <a:pt x="621" y="719"/>
                </a:lnTo>
                <a:lnTo>
                  <a:pt x="656" y="719"/>
                </a:lnTo>
                <a:lnTo>
                  <a:pt x="654" y="681"/>
                </a:lnTo>
                <a:lnTo>
                  <a:pt x="639" y="561"/>
                </a:lnTo>
                <a:lnTo>
                  <a:pt x="597" y="346"/>
                </a:lnTo>
                <a:lnTo>
                  <a:pt x="513" y="23"/>
                </a:lnTo>
                <a:lnTo>
                  <a:pt x="344" y="0"/>
                </a:lnTo>
                <a:lnTo>
                  <a:pt x="365" y="65"/>
                </a:lnTo>
                <a:lnTo>
                  <a:pt x="416" y="251"/>
                </a:lnTo>
                <a:lnTo>
                  <a:pt x="473" y="531"/>
                </a:lnTo>
                <a:lnTo>
                  <a:pt x="515" y="884"/>
                </a:lnTo>
                <a:lnTo>
                  <a:pt x="488" y="770"/>
                </a:lnTo>
                <a:lnTo>
                  <a:pt x="424" y="513"/>
                </a:lnTo>
                <a:lnTo>
                  <a:pt x="338" y="230"/>
                </a:lnTo>
                <a:lnTo>
                  <a:pt x="253" y="40"/>
                </a:lnTo>
                <a:lnTo>
                  <a:pt x="0" y="42"/>
                </a:lnTo>
                <a:lnTo>
                  <a:pt x="0" y="42"/>
                </a:lnTo>
                <a:close/>
              </a:path>
            </a:pathLst>
          </a:custGeom>
          <a:solidFill>
            <a:srgbClr val="FFFFE8"/>
          </a:solidFill>
          <a:ln w="9525">
            <a:noFill/>
            <a:round/>
            <a:headEnd/>
            <a:tailEnd/>
          </a:ln>
        </p:spPr>
        <p:txBody>
          <a:bodyPr/>
          <a:lstStyle/>
          <a:p>
            <a:endParaRPr lang="en-US"/>
          </a:p>
        </p:txBody>
      </p:sp>
      <p:sp>
        <p:nvSpPr>
          <p:cNvPr id="122972" name="Freeform 92"/>
          <p:cNvSpPr>
            <a:spLocks/>
          </p:cNvSpPr>
          <p:nvPr/>
        </p:nvSpPr>
        <p:spPr bwMode="auto">
          <a:xfrm>
            <a:off x="7986713" y="2641600"/>
            <a:ext cx="82550" cy="1195388"/>
          </a:xfrm>
          <a:custGeom>
            <a:avLst/>
            <a:gdLst/>
            <a:ahLst/>
            <a:cxnLst>
              <a:cxn ang="0">
                <a:pos x="59" y="34"/>
              </a:cxn>
              <a:cxn ang="0">
                <a:pos x="57" y="144"/>
              </a:cxn>
              <a:cxn ang="0">
                <a:pos x="57" y="448"/>
              </a:cxn>
              <a:cxn ang="0">
                <a:pos x="71" y="899"/>
              </a:cxn>
              <a:cxn ang="0">
                <a:pos x="105" y="1452"/>
              </a:cxn>
              <a:cxn ang="0">
                <a:pos x="105" y="1471"/>
              </a:cxn>
              <a:cxn ang="0">
                <a:pos x="99" y="1477"/>
              </a:cxn>
              <a:cxn ang="0">
                <a:pos x="94" y="1482"/>
              </a:cxn>
              <a:cxn ang="0">
                <a:pos x="94" y="1505"/>
              </a:cxn>
              <a:cxn ang="0">
                <a:pos x="71" y="1406"/>
              </a:cxn>
              <a:cxn ang="0">
                <a:pos x="29" y="1121"/>
              </a:cxn>
              <a:cxn ang="0">
                <a:pos x="0" y="661"/>
              </a:cxn>
              <a:cxn ang="0">
                <a:pos x="19" y="38"/>
              </a:cxn>
              <a:cxn ang="0">
                <a:pos x="29" y="0"/>
              </a:cxn>
              <a:cxn ang="0">
                <a:pos x="42" y="3"/>
              </a:cxn>
              <a:cxn ang="0">
                <a:pos x="56" y="22"/>
              </a:cxn>
              <a:cxn ang="0">
                <a:pos x="59" y="34"/>
              </a:cxn>
              <a:cxn ang="0">
                <a:pos x="59" y="34"/>
              </a:cxn>
            </a:cxnLst>
            <a:rect l="0" t="0" r="r" b="b"/>
            <a:pathLst>
              <a:path w="105" h="1505">
                <a:moveTo>
                  <a:pt x="59" y="34"/>
                </a:moveTo>
                <a:lnTo>
                  <a:pt x="57" y="144"/>
                </a:lnTo>
                <a:lnTo>
                  <a:pt x="57" y="448"/>
                </a:lnTo>
                <a:lnTo>
                  <a:pt x="71" y="899"/>
                </a:lnTo>
                <a:lnTo>
                  <a:pt x="105" y="1452"/>
                </a:lnTo>
                <a:lnTo>
                  <a:pt x="105" y="1471"/>
                </a:lnTo>
                <a:lnTo>
                  <a:pt x="99" y="1477"/>
                </a:lnTo>
                <a:lnTo>
                  <a:pt x="94" y="1482"/>
                </a:lnTo>
                <a:lnTo>
                  <a:pt x="94" y="1505"/>
                </a:lnTo>
                <a:lnTo>
                  <a:pt x="71" y="1406"/>
                </a:lnTo>
                <a:lnTo>
                  <a:pt x="29" y="1121"/>
                </a:lnTo>
                <a:lnTo>
                  <a:pt x="0" y="661"/>
                </a:lnTo>
                <a:lnTo>
                  <a:pt x="19" y="38"/>
                </a:lnTo>
                <a:lnTo>
                  <a:pt x="29" y="0"/>
                </a:lnTo>
                <a:lnTo>
                  <a:pt x="42" y="3"/>
                </a:lnTo>
                <a:lnTo>
                  <a:pt x="56" y="22"/>
                </a:lnTo>
                <a:lnTo>
                  <a:pt x="59" y="34"/>
                </a:lnTo>
                <a:lnTo>
                  <a:pt x="59" y="34"/>
                </a:lnTo>
                <a:close/>
              </a:path>
            </a:pathLst>
          </a:custGeom>
          <a:solidFill>
            <a:srgbClr val="999999"/>
          </a:solidFill>
          <a:ln w="9525">
            <a:noFill/>
            <a:round/>
            <a:headEnd/>
            <a:tailEnd/>
          </a:ln>
        </p:spPr>
        <p:txBody>
          <a:bodyPr/>
          <a:lstStyle/>
          <a:p>
            <a:endParaRPr lang="en-US"/>
          </a:p>
        </p:txBody>
      </p:sp>
      <p:sp>
        <p:nvSpPr>
          <p:cNvPr id="122973" name="Freeform 93"/>
          <p:cNvSpPr>
            <a:spLocks/>
          </p:cNvSpPr>
          <p:nvPr/>
        </p:nvSpPr>
        <p:spPr bwMode="auto">
          <a:xfrm>
            <a:off x="8299450" y="1920875"/>
            <a:ext cx="346075" cy="1362075"/>
          </a:xfrm>
          <a:custGeom>
            <a:avLst/>
            <a:gdLst/>
            <a:ahLst/>
            <a:cxnLst>
              <a:cxn ang="0">
                <a:pos x="0" y="7"/>
              </a:cxn>
              <a:cxn ang="0">
                <a:pos x="57" y="104"/>
              </a:cxn>
              <a:cxn ang="0">
                <a:pos x="188" y="410"/>
              </a:cxn>
              <a:cxn ang="0">
                <a:pos x="321" y="931"/>
              </a:cxn>
              <a:cxn ang="0">
                <a:pos x="391" y="1682"/>
              </a:cxn>
              <a:cxn ang="0">
                <a:pos x="435" y="1714"/>
              </a:cxn>
              <a:cxn ang="0">
                <a:pos x="431" y="1528"/>
              </a:cxn>
              <a:cxn ang="0">
                <a:pos x="395" y="1074"/>
              </a:cxn>
              <a:cxn ang="0">
                <a:pos x="281" y="511"/>
              </a:cxn>
              <a:cxn ang="0">
                <a:pos x="42" y="0"/>
              </a:cxn>
              <a:cxn ang="0">
                <a:pos x="0" y="7"/>
              </a:cxn>
              <a:cxn ang="0">
                <a:pos x="0" y="7"/>
              </a:cxn>
            </a:cxnLst>
            <a:rect l="0" t="0" r="r" b="b"/>
            <a:pathLst>
              <a:path w="435" h="1714">
                <a:moveTo>
                  <a:pt x="0" y="7"/>
                </a:moveTo>
                <a:lnTo>
                  <a:pt x="57" y="104"/>
                </a:lnTo>
                <a:lnTo>
                  <a:pt x="188" y="410"/>
                </a:lnTo>
                <a:lnTo>
                  <a:pt x="321" y="931"/>
                </a:lnTo>
                <a:lnTo>
                  <a:pt x="391" y="1682"/>
                </a:lnTo>
                <a:lnTo>
                  <a:pt x="435" y="1714"/>
                </a:lnTo>
                <a:lnTo>
                  <a:pt x="431" y="1528"/>
                </a:lnTo>
                <a:lnTo>
                  <a:pt x="395" y="1074"/>
                </a:lnTo>
                <a:lnTo>
                  <a:pt x="281" y="511"/>
                </a:lnTo>
                <a:lnTo>
                  <a:pt x="42" y="0"/>
                </a:lnTo>
                <a:lnTo>
                  <a:pt x="0" y="7"/>
                </a:lnTo>
                <a:lnTo>
                  <a:pt x="0" y="7"/>
                </a:lnTo>
                <a:close/>
              </a:path>
            </a:pathLst>
          </a:custGeom>
          <a:solidFill>
            <a:srgbClr val="999999"/>
          </a:solidFill>
          <a:ln w="9525">
            <a:noFill/>
            <a:round/>
            <a:headEnd/>
            <a:tailEnd/>
          </a:ln>
        </p:spPr>
        <p:txBody>
          <a:bodyPr/>
          <a:lstStyle/>
          <a:p>
            <a:endParaRPr lang="en-US"/>
          </a:p>
        </p:txBody>
      </p:sp>
      <p:sp>
        <p:nvSpPr>
          <p:cNvPr id="122974" name="Freeform 94"/>
          <p:cNvSpPr>
            <a:spLocks/>
          </p:cNvSpPr>
          <p:nvPr/>
        </p:nvSpPr>
        <p:spPr bwMode="auto">
          <a:xfrm>
            <a:off x="7745413" y="1941513"/>
            <a:ext cx="254000" cy="1895475"/>
          </a:xfrm>
          <a:custGeom>
            <a:avLst/>
            <a:gdLst/>
            <a:ahLst/>
            <a:cxnLst>
              <a:cxn ang="0">
                <a:pos x="57" y="906"/>
              </a:cxn>
              <a:cxn ang="0">
                <a:pos x="35" y="1079"/>
              </a:cxn>
              <a:cxn ang="0">
                <a:pos x="0" y="1497"/>
              </a:cxn>
              <a:cxn ang="0">
                <a:pos x="4" y="1986"/>
              </a:cxn>
              <a:cxn ang="0">
                <a:pos x="95" y="2387"/>
              </a:cxn>
              <a:cxn ang="0">
                <a:pos x="75" y="2260"/>
              </a:cxn>
              <a:cxn ang="0">
                <a:pos x="46" y="1927"/>
              </a:cxn>
              <a:cxn ang="0">
                <a:pos x="50" y="1454"/>
              </a:cxn>
              <a:cxn ang="0">
                <a:pos x="132" y="906"/>
              </a:cxn>
              <a:cxn ang="0">
                <a:pos x="234" y="446"/>
              </a:cxn>
              <a:cxn ang="0">
                <a:pos x="291" y="171"/>
              </a:cxn>
              <a:cxn ang="0">
                <a:pos x="316" y="34"/>
              </a:cxn>
              <a:cxn ang="0">
                <a:pos x="322" y="0"/>
              </a:cxn>
              <a:cxn ang="0">
                <a:pos x="280" y="0"/>
              </a:cxn>
              <a:cxn ang="0">
                <a:pos x="274" y="19"/>
              </a:cxn>
              <a:cxn ang="0">
                <a:pos x="261" y="72"/>
              </a:cxn>
              <a:cxn ang="0">
                <a:pos x="240" y="144"/>
              </a:cxn>
              <a:cxn ang="0">
                <a:pos x="211" y="228"/>
              </a:cxn>
              <a:cxn ang="0">
                <a:pos x="168" y="378"/>
              </a:cxn>
              <a:cxn ang="0">
                <a:pos x="118" y="606"/>
              </a:cxn>
              <a:cxn ang="0">
                <a:pos x="75" y="815"/>
              </a:cxn>
              <a:cxn ang="0">
                <a:pos x="57" y="906"/>
              </a:cxn>
              <a:cxn ang="0">
                <a:pos x="57" y="906"/>
              </a:cxn>
            </a:cxnLst>
            <a:rect l="0" t="0" r="r" b="b"/>
            <a:pathLst>
              <a:path w="322" h="2387">
                <a:moveTo>
                  <a:pt x="57" y="906"/>
                </a:moveTo>
                <a:lnTo>
                  <a:pt x="35" y="1079"/>
                </a:lnTo>
                <a:lnTo>
                  <a:pt x="0" y="1497"/>
                </a:lnTo>
                <a:lnTo>
                  <a:pt x="4" y="1986"/>
                </a:lnTo>
                <a:lnTo>
                  <a:pt x="95" y="2387"/>
                </a:lnTo>
                <a:lnTo>
                  <a:pt x="75" y="2260"/>
                </a:lnTo>
                <a:lnTo>
                  <a:pt x="46" y="1927"/>
                </a:lnTo>
                <a:lnTo>
                  <a:pt x="50" y="1454"/>
                </a:lnTo>
                <a:lnTo>
                  <a:pt x="132" y="906"/>
                </a:lnTo>
                <a:lnTo>
                  <a:pt x="234" y="446"/>
                </a:lnTo>
                <a:lnTo>
                  <a:pt x="291" y="171"/>
                </a:lnTo>
                <a:lnTo>
                  <a:pt x="316" y="34"/>
                </a:lnTo>
                <a:lnTo>
                  <a:pt x="322" y="0"/>
                </a:lnTo>
                <a:lnTo>
                  <a:pt x="280" y="0"/>
                </a:lnTo>
                <a:lnTo>
                  <a:pt x="274" y="19"/>
                </a:lnTo>
                <a:lnTo>
                  <a:pt x="261" y="72"/>
                </a:lnTo>
                <a:lnTo>
                  <a:pt x="240" y="144"/>
                </a:lnTo>
                <a:lnTo>
                  <a:pt x="211" y="228"/>
                </a:lnTo>
                <a:lnTo>
                  <a:pt x="168" y="378"/>
                </a:lnTo>
                <a:lnTo>
                  <a:pt x="118" y="606"/>
                </a:lnTo>
                <a:lnTo>
                  <a:pt x="75" y="815"/>
                </a:lnTo>
                <a:lnTo>
                  <a:pt x="57" y="906"/>
                </a:lnTo>
                <a:lnTo>
                  <a:pt x="57" y="906"/>
                </a:lnTo>
                <a:close/>
              </a:path>
            </a:pathLst>
          </a:custGeom>
          <a:solidFill>
            <a:srgbClr val="999999"/>
          </a:solidFill>
          <a:ln w="9525">
            <a:noFill/>
            <a:round/>
            <a:headEnd/>
            <a:tailEnd/>
          </a:ln>
        </p:spPr>
        <p:txBody>
          <a:bodyPr/>
          <a:lstStyle/>
          <a:p>
            <a:endParaRPr lang="en-US"/>
          </a:p>
        </p:txBody>
      </p:sp>
      <p:sp>
        <p:nvSpPr>
          <p:cNvPr id="122975" name="Freeform 95"/>
          <p:cNvSpPr>
            <a:spLocks/>
          </p:cNvSpPr>
          <p:nvPr/>
        </p:nvSpPr>
        <p:spPr bwMode="auto">
          <a:xfrm>
            <a:off x="8031163" y="2090738"/>
            <a:ext cx="382587" cy="1717675"/>
          </a:xfrm>
          <a:custGeom>
            <a:avLst/>
            <a:gdLst/>
            <a:ahLst/>
            <a:cxnLst>
              <a:cxn ang="0">
                <a:pos x="69" y="11"/>
              </a:cxn>
              <a:cxn ang="0">
                <a:pos x="46" y="188"/>
              </a:cxn>
              <a:cxn ang="0">
                <a:pos x="8" y="663"/>
              </a:cxn>
              <a:cxn ang="0">
                <a:pos x="0" y="1344"/>
              </a:cxn>
              <a:cxn ang="0">
                <a:pos x="69" y="2146"/>
              </a:cxn>
              <a:cxn ang="0">
                <a:pos x="424" y="2165"/>
              </a:cxn>
              <a:cxn ang="0">
                <a:pos x="434" y="2093"/>
              </a:cxn>
              <a:cxn ang="0">
                <a:pos x="458" y="1895"/>
              </a:cxn>
              <a:cxn ang="0">
                <a:pos x="477" y="1593"/>
              </a:cxn>
              <a:cxn ang="0">
                <a:pos x="481" y="1211"/>
              </a:cxn>
              <a:cxn ang="0">
                <a:pos x="462" y="825"/>
              </a:cxn>
              <a:cxn ang="0">
                <a:pos x="434" y="500"/>
              </a:cxn>
              <a:cxn ang="0">
                <a:pos x="381" y="235"/>
              </a:cxn>
              <a:cxn ang="0">
                <a:pos x="295" y="30"/>
              </a:cxn>
              <a:cxn ang="0">
                <a:pos x="248" y="4"/>
              </a:cxn>
              <a:cxn ang="0">
                <a:pos x="172" y="0"/>
              </a:cxn>
              <a:cxn ang="0">
                <a:pos x="99" y="5"/>
              </a:cxn>
              <a:cxn ang="0">
                <a:pos x="69" y="11"/>
              </a:cxn>
              <a:cxn ang="0">
                <a:pos x="69" y="11"/>
              </a:cxn>
            </a:cxnLst>
            <a:rect l="0" t="0" r="r" b="b"/>
            <a:pathLst>
              <a:path w="481" h="2165">
                <a:moveTo>
                  <a:pt x="69" y="11"/>
                </a:moveTo>
                <a:lnTo>
                  <a:pt x="46" y="188"/>
                </a:lnTo>
                <a:lnTo>
                  <a:pt x="8" y="663"/>
                </a:lnTo>
                <a:lnTo>
                  <a:pt x="0" y="1344"/>
                </a:lnTo>
                <a:lnTo>
                  <a:pt x="69" y="2146"/>
                </a:lnTo>
                <a:lnTo>
                  <a:pt x="424" y="2165"/>
                </a:lnTo>
                <a:lnTo>
                  <a:pt x="434" y="2093"/>
                </a:lnTo>
                <a:lnTo>
                  <a:pt x="458" y="1895"/>
                </a:lnTo>
                <a:lnTo>
                  <a:pt x="477" y="1593"/>
                </a:lnTo>
                <a:lnTo>
                  <a:pt x="481" y="1211"/>
                </a:lnTo>
                <a:lnTo>
                  <a:pt x="462" y="825"/>
                </a:lnTo>
                <a:lnTo>
                  <a:pt x="434" y="500"/>
                </a:lnTo>
                <a:lnTo>
                  <a:pt x="381" y="235"/>
                </a:lnTo>
                <a:lnTo>
                  <a:pt x="295" y="30"/>
                </a:lnTo>
                <a:lnTo>
                  <a:pt x="248" y="4"/>
                </a:lnTo>
                <a:lnTo>
                  <a:pt x="172" y="0"/>
                </a:lnTo>
                <a:lnTo>
                  <a:pt x="99" y="5"/>
                </a:lnTo>
                <a:lnTo>
                  <a:pt x="69" y="11"/>
                </a:lnTo>
                <a:lnTo>
                  <a:pt x="69" y="11"/>
                </a:lnTo>
                <a:close/>
              </a:path>
            </a:pathLst>
          </a:custGeom>
          <a:solidFill>
            <a:srgbClr val="99EBEB"/>
          </a:solidFill>
          <a:ln w="9525">
            <a:noFill/>
            <a:round/>
            <a:headEnd/>
            <a:tailEnd/>
          </a:ln>
        </p:spPr>
        <p:txBody>
          <a:bodyPr/>
          <a:lstStyle/>
          <a:p>
            <a:endParaRPr lang="en-US"/>
          </a:p>
        </p:txBody>
      </p:sp>
      <p:sp>
        <p:nvSpPr>
          <p:cNvPr id="122976" name="Freeform 96"/>
          <p:cNvSpPr>
            <a:spLocks/>
          </p:cNvSpPr>
          <p:nvPr/>
        </p:nvSpPr>
        <p:spPr bwMode="auto">
          <a:xfrm>
            <a:off x="7707313" y="2101850"/>
            <a:ext cx="361950" cy="566738"/>
          </a:xfrm>
          <a:custGeom>
            <a:avLst/>
            <a:gdLst/>
            <a:ahLst/>
            <a:cxnLst>
              <a:cxn ang="0">
                <a:pos x="173" y="82"/>
              </a:cxn>
              <a:cxn ang="0">
                <a:pos x="203" y="72"/>
              </a:cxn>
              <a:cxn ang="0">
                <a:pos x="272" y="72"/>
              </a:cxn>
              <a:cxn ang="0">
                <a:pos x="346" y="106"/>
              </a:cxn>
              <a:cxn ang="0">
                <a:pos x="389" y="213"/>
              </a:cxn>
              <a:cxn ang="0">
                <a:pos x="363" y="338"/>
              </a:cxn>
              <a:cxn ang="0">
                <a:pos x="327" y="319"/>
              </a:cxn>
              <a:cxn ang="0">
                <a:pos x="239" y="293"/>
              </a:cxn>
              <a:cxn ang="0">
                <a:pos x="135" y="291"/>
              </a:cxn>
              <a:cxn ang="0">
                <a:pos x="53" y="350"/>
              </a:cxn>
              <a:cxn ang="0">
                <a:pos x="0" y="568"/>
              </a:cxn>
              <a:cxn ang="0">
                <a:pos x="93" y="715"/>
              </a:cxn>
              <a:cxn ang="0">
                <a:pos x="131" y="707"/>
              </a:cxn>
              <a:cxn ang="0">
                <a:pos x="226" y="698"/>
              </a:cxn>
              <a:cxn ang="0">
                <a:pos x="336" y="690"/>
              </a:cxn>
              <a:cxn ang="0">
                <a:pos x="427" y="696"/>
              </a:cxn>
              <a:cxn ang="0">
                <a:pos x="433" y="698"/>
              </a:cxn>
              <a:cxn ang="0">
                <a:pos x="443" y="700"/>
              </a:cxn>
              <a:cxn ang="0">
                <a:pos x="450" y="688"/>
              </a:cxn>
              <a:cxn ang="0">
                <a:pos x="448" y="656"/>
              </a:cxn>
              <a:cxn ang="0">
                <a:pos x="443" y="559"/>
              </a:cxn>
              <a:cxn ang="0">
                <a:pos x="445" y="409"/>
              </a:cxn>
              <a:cxn ang="0">
                <a:pos x="450" y="264"/>
              </a:cxn>
              <a:cxn ang="0">
                <a:pos x="456" y="184"/>
              </a:cxn>
              <a:cxn ang="0">
                <a:pos x="454" y="145"/>
              </a:cxn>
              <a:cxn ang="0">
                <a:pos x="443" y="95"/>
              </a:cxn>
              <a:cxn ang="0">
                <a:pos x="416" y="48"/>
              </a:cxn>
              <a:cxn ang="0">
                <a:pos x="374" y="17"/>
              </a:cxn>
              <a:cxn ang="0">
                <a:pos x="325" y="2"/>
              </a:cxn>
              <a:cxn ang="0">
                <a:pos x="283" y="0"/>
              </a:cxn>
              <a:cxn ang="0">
                <a:pos x="253" y="6"/>
              </a:cxn>
              <a:cxn ang="0">
                <a:pos x="232" y="17"/>
              </a:cxn>
              <a:cxn ang="0">
                <a:pos x="213" y="30"/>
              </a:cxn>
              <a:cxn ang="0">
                <a:pos x="196" y="53"/>
              </a:cxn>
              <a:cxn ang="0">
                <a:pos x="179" y="72"/>
              </a:cxn>
              <a:cxn ang="0">
                <a:pos x="173" y="82"/>
              </a:cxn>
              <a:cxn ang="0">
                <a:pos x="173" y="82"/>
              </a:cxn>
            </a:cxnLst>
            <a:rect l="0" t="0" r="r" b="b"/>
            <a:pathLst>
              <a:path w="456" h="715">
                <a:moveTo>
                  <a:pt x="173" y="82"/>
                </a:moveTo>
                <a:lnTo>
                  <a:pt x="203" y="72"/>
                </a:lnTo>
                <a:lnTo>
                  <a:pt x="272" y="72"/>
                </a:lnTo>
                <a:lnTo>
                  <a:pt x="346" y="106"/>
                </a:lnTo>
                <a:lnTo>
                  <a:pt x="389" y="213"/>
                </a:lnTo>
                <a:lnTo>
                  <a:pt x="363" y="338"/>
                </a:lnTo>
                <a:lnTo>
                  <a:pt x="327" y="319"/>
                </a:lnTo>
                <a:lnTo>
                  <a:pt x="239" y="293"/>
                </a:lnTo>
                <a:lnTo>
                  <a:pt x="135" y="291"/>
                </a:lnTo>
                <a:lnTo>
                  <a:pt x="53" y="350"/>
                </a:lnTo>
                <a:lnTo>
                  <a:pt x="0" y="568"/>
                </a:lnTo>
                <a:lnTo>
                  <a:pt x="93" y="715"/>
                </a:lnTo>
                <a:lnTo>
                  <a:pt x="131" y="707"/>
                </a:lnTo>
                <a:lnTo>
                  <a:pt x="226" y="698"/>
                </a:lnTo>
                <a:lnTo>
                  <a:pt x="336" y="690"/>
                </a:lnTo>
                <a:lnTo>
                  <a:pt x="427" y="696"/>
                </a:lnTo>
                <a:lnTo>
                  <a:pt x="433" y="698"/>
                </a:lnTo>
                <a:lnTo>
                  <a:pt x="443" y="700"/>
                </a:lnTo>
                <a:lnTo>
                  <a:pt x="450" y="688"/>
                </a:lnTo>
                <a:lnTo>
                  <a:pt x="448" y="656"/>
                </a:lnTo>
                <a:lnTo>
                  <a:pt x="443" y="559"/>
                </a:lnTo>
                <a:lnTo>
                  <a:pt x="445" y="409"/>
                </a:lnTo>
                <a:lnTo>
                  <a:pt x="450" y="264"/>
                </a:lnTo>
                <a:lnTo>
                  <a:pt x="456" y="184"/>
                </a:lnTo>
                <a:lnTo>
                  <a:pt x="454" y="145"/>
                </a:lnTo>
                <a:lnTo>
                  <a:pt x="443" y="95"/>
                </a:lnTo>
                <a:lnTo>
                  <a:pt x="416" y="48"/>
                </a:lnTo>
                <a:lnTo>
                  <a:pt x="374" y="17"/>
                </a:lnTo>
                <a:lnTo>
                  <a:pt x="325" y="2"/>
                </a:lnTo>
                <a:lnTo>
                  <a:pt x="283" y="0"/>
                </a:lnTo>
                <a:lnTo>
                  <a:pt x="253" y="6"/>
                </a:lnTo>
                <a:lnTo>
                  <a:pt x="232" y="17"/>
                </a:lnTo>
                <a:lnTo>
                  <a:pt x="213" y="30"/>
                </a:lnTo>
                <a:lnTo>
                  <a:pt x="196" y="53"/>
                </a:lnTo>
                <a:lnTo>
                  <a:pt x="179" y="72"/>
                </a:lnTo>
                <a:lnTo>
                  <a:pt x="173" y="82"/>
                </a:lnTo>
                <a:lnTo>
                  <a:pt x="173" y="82"/>
                </a:lnTo>
                <a:close/>
              </a:path>
            </a:pathLst>
          </a:custGeom>
          <a:solidFill>
            <a:srgbClr val="CCCCCC"/>
          </a:solidFill>
          <a:ln w="9525">
            <a:noFill/>
            <a:round/>
            <a:headEnd/>
            <a:tailEnd/>
          </a:ln>
        </p:spPr>
        <p:txBody>
          <a:bodyPr/>
          <a:lstStyle/>
          <a:p>
            <a:endParaRPr lang="en-US"/>
          </a:p>
        </p:txBody>
      </p:sp>
      <p:sp>
        <p:nvSpPr>
          <p:cNvPr id="122977" name="Freeform 97"/>
          <p:cNvSpPr>
            <a:spLocks/>
          </p:cNvSpPr>
          <p:nvPr/>
        </p:nvSpPr>
        <p:spPr bwMode="auto">
          <a:xfrm>
            <a:off x="8356600" y="3124200"/>
            <a:ext cx="384175" cy="782638"/>
          </a:xfrm>
          <a:custGeom>
            <a:avLst/>
            <a:gdLst/>
            <a:ahLst/>
            <a:cxnLst>
              <a:cxn ang="0">
                <a:pos x="196" y="0"/>
              </a:cxn>
              <a:cxn ang="0">
                <a:pos x="118" y="21"/>
              </a:cxn>
              <a:cxn ang="0">
                <a:pos x="53" y="79"/>
              </a:cxn>
              <a:cxn ang="0">
                <a:pos x="9" y="157"/>
              </a:cxn>
              <a:cxn ang="0">
                <a:pos x="0" y="237"/>
              </a:cxn>
              <a:cxn ang="0">
                <a:pos x="9" y="340"/>
              </a:cxn>
              <a:cxn ang="0">
                <a:pos x="17" y="494"/>
              </a:cxn>
              <a:cxn ang="0">
                <a:pos x="21" y="663"/>
              </a:cxn>
              <a:cxn ang="0">
                <a:pos x="13" y="823"/>
              </a:cxn>
              <a:cxn ang="0">
                <a:pos x="27" y="838"/>
              </a:cxn>
              <a:cxn ang="0">
                <a:pos x="74" y="866"/>
              </a:cxn>
              <a:cxn ang="0">
                <a:pos x="162" y="887"/>
              </a:cxn>
              <a:cxn ang="0">
                <a:pos x="298" y="882"/>
              </a:cxn>
              <a:cxn ang="0">
                <a:pos x="416" y="847"/>
              </a:cxn>
              <a:cxn ang="0">
                <a:pos x="471" y="808"/>
              </a:cxn>
              <a:cxn ang="0">
                <a:pos x="483" y="775"/>
              </a:cxn>
              <a:cxn ang="0">
                <a:pos x="483" y="764"/>
              </a:cxn>
              <a:cxn ang="0">
                <a:pos x="483" y="695"/>
              </a:cxn>
              <a:cxn ang="0">
                <a:pos x="481" y="530"/>
              </a:cxn>
              <a:cxn ang="0">
                <a:pos x="469" y="332"/>
              </a:cxn>
              <a:cxn ang="0">
                <a:pos x="439" y="165"/>
              </a:cxn>
              <a:cxn ang="0">
                <a:pos x="386" y="64"/>
              </a:cxn>
              <a:cxn ang="0">
                <a:pos x="319" y="17"/>
              </a:cxn>
              <a:cxn ang="0">
                <a:pos x="251" y="3"/>
              </a:cxn>
              <a:cxn ang="0">
                <a:pos x="196" y="0"/>
              </a:cxn>
              <a:cxn ang="0">
                <a:pos x="196" y="0"/>
              </a:cxn>
            </a:cxnLst>
            <a:rect l="0" t="0" r="r" b="b"/>
            <a:pathLst>
              <a:path w="483" h="887">
                <a:moveTo>
                  <a:pt x="196" y="0"/>
                </a:moveTo>
                <a:lnTo>
                  <a:pt x="118" y="21"/>
                </a:lnTo>
                <a:lnTo>
                  <a:pt x="53" y="79"/>
                </a:lnTo>
                <a:lnTo>
                  <a:pt x="9" y="157"/>
                </a:lnTo>
                <a:lnTo>
                  <a:pt x="0" y="237"/>
                </a:lnTo>
                <a:lnTo>
                  <a:pt x="9" y="340"/>
                </a:lnTo>
                <a:lnTo>
                  <a:pt x="17" y="494"/>
                </a:lnTo>
                <a:lnTo>
                  <a:pt x="21" y="663"/>
                </a:lnTo>
                <a:lnTo>
                  <a:pt x="13" y="823"/>
                </a:lnTo>
                <a:lnTo>
                  <a:pt x="27" y="838"/>
                </a:lnTo>
                <a:lnTo>
                  <a:pt x="74" y="866"/>
                </a:lnTo>
                <a:lnTo>
                  <a:pt x="162" y="887"/>
                </a:lnTo>
                <a:lnTo>
                  <a:pt x="298" y="882"/>
                </a:lnTo>
                <a:lnTo>
                  <a:pt x="416" y="847"/>
                </a:lnTo>
                <a:lnTo>
                  <a:pt x="471" y="808"/>
                </a:lnTo>
                <a:lnTo>
                  <a:pt x="483" y="775"/>
                </a:lnTo>
                <a:lnTo>
                  <a:pt x="483" y="764"/>
                </a:lnTo>
                <a:lnTo>
                  <a:pt x="483" y="695"/>
                </a:lnTo>
                <a:lnTo>
                  <a:pt x="481" y="530"/>
                </a:lnTo>
                <a:lnTo>
                  <a:pt x="469" y="332"/>
                </a:lnTo>
                <a:lnTo>
                  <a:pt x="439" y="165"/>
                </a:lnTo>
                <a:lnTo>
                  <a:pt x="386" y="64"/>
                </a:lnTo>
                <a:lnTo>
                  <a:pt x="319" y="17"/>
                </a:lnTo>
                <a:lnTo>
                  <a:pt x="251" y="3"/>
                </a:lnTo>
                <a:lnTo>
                  <a:pt x="196" y="0"/>
                </a:lnTo>
                <a:lnTo>
                  <a:pt x="196" y="0"/>
                </a:lnTo>
                <a:close/>
              </a:path>
            </a:pathLst>
          </a:custGeom>
          <a:solidFill>
            <a:srgbClr val="CCCCCC"/>
          </a:solidFill>
          <a:ln w="9525">
            <a:noFill/>
            <a:round/>
            <a:headEnd/>
            <a:tailEnd/>
          </a:ln>
        </p:spPr>
        <p:txBody>
          <a:bodyPr/>
          <a:lstStyle/>
          <a:p>
            <a:endParaRPr lang="en-US"/>
          </a:p>
        </p:txBody>
      </p:sp>
      <p:sp>
        <p:nvSpPr>
          <p:cNvPr id="122978" name="Freeform 98"/>
          <p:cNvSpPr>
            <a:spLocks/>
          </p:cNvSpPr>
          <p:nvPr/>
        </p:nvSpPr>
        <p:spPr bwMode="auto">
          <a:xfrm>
            <a:off x="8093075" y="2090738"/>
            <a:ext cx="223838" cy="1717675"/>
          </a:xfrm>
          <a:custGeom>
            <a:avLst/>
            <a:gdLst/>
            <a:ahLst/>
            <a:cxnLst>
              <a:cxn ang="0">
                <a:pos x="46" y="85"/>
              </a:cxn>
              <a:cxn ang="0">
                <a:pos x="14" y="321"/>
              </a:cxn>
              <a:cxn ang="0">
                <a:pos x="0" y="810"/>
              </a:cxn>
              <a:cxn ang="0">
                <a:pos x="16" y="1416"/>
              </a:cxn>
              <a:cxn ang="0">
                <a:pos x="76" y="2005"/>
              </a:cxn>
              <a:cxn ang="0">
                <a:pos x="78" y="1855"/>
              </a:cxn>
              <a:cxn ang="0">
                <a:pos x="84" y="1511"/>
              </a:cxn>
              <a:cxn ang="0">
                <a:pos x="94" y="1123"/>
              </a:cxn>
              <a:cxn ang="0">
                <a:pos x="114" y="848"/>
              </a:cxn>
              <a:cxn ang="0">
                <a:pos x="137" y="912"/>
              </a:cxn>
              <a:cxn ang="0">
                <a:pos x="160" y="1300"/>
              </a:cxn>
              <a:cxn ang="0">
                <a:pos x="166" y="1788"/>
              </a:cxn>
              <a:cxn ang="0">
                <a:pos x="151" y="2165"/>
              </a:cxn>
              <a:cxn ang="0">
                <a:pos x="249" y="2165"/>
              </a:cxn>
              <a:cxn ang="0">
                <a:pos x="257" y="2045"/>
              </a:cxn>
              <a:cxn ang="0">
                <a:pos x="274" y="1731"/>
              </a:cxn>
              <a:cxn ang="0">
                <a:pos x="282" y="1294"/>
              </a:cxn>
              <a:cxn ang="0">
                <a:pos x="268" y="800"/>
              </a:cxn>
              <a:cxn ang="0">
                <a:pos x="232" y="393"/>
              </a:cxn>
              <a:cxn ang="0">
                <a:pos x="200" y="152"/>
              </a:cxn>
              <a:cxn ang="0">
                <a:pos x="173" y="34"/>
              </a:cxn>
              <a:cxn ang="0">
                <a:pos x="164" y="4"/>
              </a:cxn>
              <a:cxn ang="0">
                <a:pos x="120" y="0"/>
              </a:cxn>
              <a:cxn ang="0">
                <a:pos x="113" y="78"/>
              </a:cxn>
              <a:cxn ang="0">
                <a:pos x="94" y="266"/>
              </a:cxn>
              <a:cxn ang="0">
                <a:pos x="78" y="494"/>
              </a:cxn>
              <a:cxn ang="0">
                <a:pos x="76" y="690"/>
              </a:cxn>
              <a:cxn ang="0">
                <a:pos x="71" y="616"/>
              </a:cxn>
              <a:cxn ang="0">
                <a:pos x="59" y="446"/>
              </a:cxn>
              <a:cxn ang="0">
                <a:pos x="46" y="245"/>
              </a:cxn>
              <a:cxn ang="0">
                <a:pos x="46" y="85"/>
              </a:cxn>
              <a:cxn ang="0">
                <a:pos x="46" y="85"/>
              </a:cxn>
            </a:cxnLst>
            <a:rect l="0" t="0" r="r" b="b"/>
            <a:pathLst>
              <a:path w="282" h="2165">
                <a:moveTo>
                  <a:pt x="46" y="85"/>
                </a:moveTo>
                <a:lnTo>
                  <a:pt x="14" y="321"/>
                </a:lnTo>
                <a:lnTo>
                  <a:pt x="0" y="810"/>
                </a:lnTo>
                <a:lnTo>
                  <a:pt x="16" y="1416"/>
                </a:lnTo>
                <a:lnTo>
                  <a:pt x="76" y="2005"/>
                </a:lnTo>
                <a:lnTo>
                  <a:pt x="78" y="1855"/>
                </a:lnTo>
                <a:lnTo>
                  <a:pt x="84" y="1511"/>
                </a:lnTo>
                <a:lnTo>
                  <a:pt x="94" y="1123"/>
                </a:lnTo>
                <a:lnTo>
                  <a:pt x="114" y="848"/>
                </a:lnTo>
                <a:lnTo>
                  <a:pt x="137" y="912"/>
                </a:lnTo>
                <a:lnTo>
                  <a:pt x="160" y="1300"/>
                </a:lnTo>
                <a:lnTo>
                  <a:pt x="166" y="1788"/>
                </a:lnTo>
                <a:lnTo>
                  <a:pt x="151" y="2165"/>
                </a:lnTo>
                <a:lnTo>
                  <a:pt x="249" y="2165"/>
                </a:lnTo>
                <a:lnTo>
                  <a:pt x="257" y="2045"/>
                </a:lnTo>
                <a:lnTo>
                  <a:pt x="274" y="1731"/>
                </a:lnTo>
                <a:lnTo>
                  <a:pt x="282" y="1294"/>
                </a:lnTo>
                <a:lnTo>
                  <a:pt x="268" y="800"/>
                </a:lnTo>
                <a:lnTo>
                  <a:pt x="232" y="393"/>
                </a:lnTo>
                <a:lnTo>
                  <a:pt x="200" y="152"/>
                </a:lnTo>
                <a:lnTo>
                  <a:pt x="173" y="34"/>
                </a:lnTo>
                <a:lnTo>
                  <a:pt x="164" y="4"/>
                </a:lnTo>
                <a:lnTo>
                  <a:pt x="120" y="0"/>
                </a:lnTo>
                <a:lnTo>
                  <a:pt x="113" y="78"/>
                </a:lnTo>
                <a:lnTo>
                  <a:pt x="94" y="266"/>
                </a:lnTo>
                <a:lnTo>
                  <a:pt x="78" y="494"/>
                </a:lnTo>
                <a:lnTo>
                  <a:pt x="76" y="690"/>
                </a:lnTo>
                <a:lnTo>
                  <a:pt x="71" y="616"/>
                </a:lnTo>
                <a:lnTo>
                  <a:pt x="59" y="446"/>
                </a:lnTo>
                <a:lnTo>
                  <a:pt x="46" y="245"/>
                </a:lnTo>
                <a:lnTo>
                  <a:pt x="46" y="85"/>
                </a:lnTo>
                <a:lnTo>
                  <a:pt x="46" y="85"/>
                </a:lnTo>
                <a:close/>
              </a:path>
            </a:pathLst>
          </a:custGeom>
          <a:solidFill>
            <a:srgbClr val="F0FFFF"/>
          </a:solidFill>
          <a:ln w="9525">
            <a:noFill/>
            <a:round/>
            <a:headEnd/>
            <a:tailEnd/>
          </a:ln>
        </p:spPr>
        <p:txBody>
          <a:bodyPr/>
          <a:lstStyle/>
          <a:p>
            <a:endParaRPr lang="en-US"/>
          </a:p>
        </p:txBody>
      </p:sp>
      <p:sp>
        <p:nvSpPr>
          <p:cNvPr id="122979" name="Freeform 99"/>
          <p:cNvSpPr>
            <a:spLocks/>
          </p:cNvSpPr>
          <p:nvPr/>
        </p:nvSpPr>
        <p:spPr bwMode="auto">
          <a:xfrm>
            <a:off x="8413750" y="3349625"/>
            <a:ext cx="273050" cy="331788"/>
          </a:xfrm>
          <a:custGeom>
            <a:avLst/>
            <a:gdLst/>
            <a:ahLst/>
            <a:cxnLst>
              <a:cxn ang="0">
                <a:pos x="0" y="40"/>
              </a:cxn>
              <a:cxn ang="0">
                <a:pos x="4" y="82"/>
              </a:cxn>
              <a:cxn ang="0">
                <a:pos x="15" y="181"/>
              </a:cxn>
              <a:cxn ang="0">
                <a:pos x="25" y="298"/>
              </a:cxn>
              <a:cxn ang="0">
                <a:pos x="23" y="403"/>
              </a:cxn>
              <a:cxn ang="0">
                <a:pos x="54" y="409"/>
              </a:cxn>
              <a:cxn ang="0">
                <a:pos x="133" y="418"/>
              </a:cxn>
              <a:cxn ang="0">
                <a:pos x="238" y="418"/>
              </a:cxn>
              <a:cxn ang="0">
                <a:pos x="344" y="394"/>
              </a:cxn>
              <a:cxn ang="0">
                <a:pos x="344" y="340"/>
              </a:cxn>
              <a:cxn ang="0">
                <a:pos x="342" y="222"/>
              </a:cxn>
              <a:cxn ang="0">
                <a:pos x="329" y="89"/>
              </a:cxn>
              <a:cxn ang="0">
                <a:pos x="302" y="0"/>
              </a:cxn>
              <a:cxn ang="0">
                <a:pos x="285" y="6"/>
              </a:cxn>
              <a:cxn ang="0">
                <a:pos x="247" y="19"/>
              </a:cxn>
              <a:cxn ang="0">
                <a:pos x="198" y="32"/>
              </a:cxn>
              <a:cxn ang="0">
                <a:pos x="150" y="38"/>
              </a:cxn>
              <a:cxn ang="0">
                <a:pos x="99" y="38"/>
              </a:cxn>
              <a:cxn ang="0">
                <a:pos x="52" y="40"/>
              </a:cxn>
              <a:cxn ang="0">
                <a:pos x="14" y="40"/>
              </a:cxn>
              <a:cxn ang="0">
                <a:pos x="0" y="40"/>
              </a:cxn>
              <a:cxn ang="0">
                <a:pos x="0" y="40"/>
              </a:cxn>
            </a:cxnLst>
            <a:rect l="0" t="0" r="r" b="b"/>
            <a:pathLst>
              <a:path w="344" h="418">
                <a:moveTo>
                  <a:pt x="0" y="40"/>
                </a:moveTo>
                <a:lnTo>
                  <a:pt x="4" y="82"/>
                </a:lnTo>
                <a:lnTo>
                  <a:pt x="15" y="181"/>
                </a:lnTo>
                <a:lnTo>
                  <a:pt x="25" y="298"/>
                </a:lnTo>
                <a:lnTo>
                  <a:pt x="23" y="403"/>
                </a:lnTo>
                <a:lnTo>
                  <a:pt x="54" y="409"/>
                </a:lnTo>
                <a:lnTo>
                  <a:pt x="133" y="418"/>
                </a:lnTo>
                <a:lnTo>
                  <a:pt x="238" y="418"/>
                </a:lnTo>
                <a:lnTo>
                  <a:pt x="344" y="394"/>
                </a:lnTo>
                <a:lnTo>
                  <a:pt x="344" y="340"/>
                </a:lnTo>
                <a:lnTo>
                  <a:pt x="342" y="222"/>
                </a:lnTo>
                <a:lnTo>
                  <a:pt x="329" y="89"/>
                </a:lnTo>
                <a:lnTo>
                  <a:pt x="302" y="0"/>
                </a:lnTo>
                <a:lnTo>
                  <a:pt x="285" y="6"/>
                </a:lnTo>
                <a:lnTo>
                  <a:pt x="247" y="19"/>
                </a:lnTo>
                <a:lnTo>
                  <a:pt x="198" y="32"/>
                </a:lnTo>
                <a:lnTo>
                  <a:pt x="150" y="38"/>
                </a:lnTo>
                <a:lnTo>
                  <a:pt x="99" y="38"/>
                </a:lnTo>
                <a:lnTo>
                  <a:pt x="52" y="40"/>
                </a:lnTo>
                <a:lnTo>
                  <a:pt x="14" y="40"/>
                </a:lnTo>
                <a:lnTo>
                  <a:pt x="0" y="40"/>
                </a:lnTo>
                <a:lnTo>
                  <a:pt x="0" y="40"/>
                </a:lnTo>
                <a:close/>
              </a:path>
            </a:pathLst>
          </a:custGeom>
          <a:solidFill>
            <a:srgbClr val="B3FFFF"/>
          </a:solidFill>
          <a:ln w="9525">
            <a:noFill/>
            <a:round/>
            <a:headEnd/>
            <a:tailEnd/>
          </a:ln>
        </p:spPr>
        <p:txBody>
          <a:bodyPr/>
          <a:lstStyle/>
          <a:p>
            <a:endParaRPr lang="en-US"/>
          </a:p>
        </p:txBody>
      </p:sp>
      <p:sp>
        <p:nvSpPr>
          <p:cNvPr id="122980" name="Freeform 100"/>
          <p:cNvSpPr>
            <a:spLocks/>
          </p:cNvSpPr>
          <p:nvPr/>
        </p:nvSpPr>
        <p:spPr bwMode="auto">
          <a:xfrm>
            <a:off x="7889875" y="2111375"/>
            <a:ext cx="109538" cy="41275"/>
          </a:xfrm>
          <a:custGeom>
            <a:avLst/>
            <a:gdLst/>
            <a:ahLst/>
            <a:cxnLst>
              <a:cxn ang="0">
                <a:pos x="0" y="33"/>
              </a:cxn>
              <a:cxn ang="0">
                <a:pos x="11" y="29"/>
              </a:cxn>
              <a:cxn ang="0">
                <a:pos x="47" y="23"/>
              </a:cxn>
              <a:cxn ang="0">
                <a:pos x="91" y="27"/>
              </a:cxn>
              <a:cxn ang="0">
                <a:pos x="139" y="52"/>
              </a:cxn>
              <a:cxn ang="0">
                <a:pos x="135" y="44"/>
              </a:cxn>
              <a:cxn ang="0">
                <a:pos x="123" y="29"/>
              </a:cxn>
              <a:cxn ang="0">
                <a:pos x="102" y="12"/>
              </a:cxn>
              <a:cxn ang="0">
                <a:pos x="70" y="0"/>
              </a:cxn>
              <a:cxn ang="0">
                <a:pos x="38" y="2"/>
              </a:cxn>
              <a:cxn ang="0">
                <a:pos x="15" y="14"/>
              </a:cxn>
              <a:cxn ang="0">
                <a:pos x="2" y="27"/>
              </a:cxn>
              <a:cxn ang="0">
                <a:pos x="0" y="33"/>
              </a:cxn>
              <a:cxn ang="0">
                <a:pos x="0" y="33"/>
              </a:cxn>
            </a:cxnLst>
            <a:rect l="0" t="0" r="r" b="b"/>
            <a:pathLst>
              <a:path w="139" h="52">
                <a:moveTo>
                  <a:pt x="0" y="33"/>
                </a:moveTo>
                <a:lnTo>
                  <a:pt x="11" y="29"/>
                </a:lnTo>
                <a:lnTo>
                  <a:pt x="47" y="23"/>
                </a:lnTo>
                <a:lnTo>
                  <a:pt x="91" y="27"/>
                </a:lnTo>
                <a:lnTo>
                  <a:pt x="139" y="52"/>
                </a:lnTo>
                <a:lnTo>
                  <a:pt x="135" y="44"/>
                </a:lnTo>
                <a:lnTo>
                  <a:pt x="123" y="29"/>
                </a:lnTo>
                <a:lnTo>
                  <a:pt x="102" y="12"/>
                </a:lnTo>
                <a:lnTo>
                  <a:pt x="70" y="0"/>
                </a:lnTo>
                <a:lnTo>
                  <a:pt x="38" y="2"/>
                </a:lnTo>
                <a:lnTo>
                  <a:pt x="15" y="14"/>
                </a:lnTo>
                <a:lnTo>
                  <a:pt x="2" y="27"/>
                </a:lnTo>
                <a:lnTo>
                  <a:pt x="0" y="33"/>
                </a:lnTo>
                <a:lnTo>
                  <a:pt x="0" y="33"/>
                </a:lnTo>
                <a:close/>
              </a:path>
            </a:pathLst>
          </a:custGeom>
          <a:solidFill>
            <a:srgbClr val="E6E6E6"/>
          </a:solidFill>
          <a:ln w="9525">
            <a:noFill/>
            <a:round/>
            <a:headEnd/>
            <a:tailEnd/>
          </a:ln>
        </p:spPr>
        <p:txBody>
          <a:bodyPr/>
          <a:lstStyle/>
          <a:p>
            <a:endParaRPr lang="en-US"/>
          </a:p>
        </p:txBody>
      </p:sp>
      <p:sp>
        <p:nvSpPr>
          <p:cNvPr id="122981" name="Freeform 101"/>
          <p:cNvSpPr>
            <a:spLocks/>
          </p:cNvSpPr>
          <p:nvPr/>
        </p:nvSpPr>
        <p:spPr bwMode="auto">
          <a:xfrm>
            <a:off x="8493125" y="3227388"/>
            <a:ext cx="209550" cy="109537"/>
          </a:xfrm>
          <a:custGeom>
            <a:avLst/>
            <a:gdLst/>
            <a:ahLst/>
            <a:cxnLst>
              <a:cxn ang="0">
                <a:pos x="264" y="120"/>
              </a:cxn>
              <a:cxn ang="0">
                <a:pos x="241" y="124"/>
              </a:cxn>
              <a:cxn ang="0">
                <a:pos x="186" y="135"/>
              </a:cxn>
              <a:cxn ang="0">
                <a:pos x="114" y="139"/>
              </a:cxn>
              <a:cxn ang="0">
                <a:pos x="40" y="133"/>
              </a:cxn>
              <a:cxn ang="0">
                <a:pos x="84" y="116"/>
              </a:cxn>
              <a:cxn ang="0">
                <a:pos x="116" y="105"/>
              </a:cxn>
              <a:cxn ang="0">
                <a:pos x="141" y="91"/>
              </a:cxn>
              <a:cxn ang="0">
                <a:pos x="163" y="80"/>
              </a:cxn>
              <a:cxn ang="0">
                <a:pos x="163" y="67"/>
              </a:cxn>
              <a:cxn ang="0">
                <a:pos x="133" y="57"/>
              </a:cxn>
              <a:cxn ang="0">
                <a:pos x="84" y="49"/>
              </a:cxn>
              <a:cxn ang="0">
                <a:pos x="27" y="48"/>
              </a:cxn>
              <a:cxn ang="0">
                <a:pos x="0" y="40"/>
              </a:cxn>
              <a:cxn ang="0">
                <a:pos x="21" y="19"/>
              </a:cxn>
              <a:cxn ang="0">
                <a:pos x="74" y="0"/>
              </a:cxn>
              <a:cxn ang="0">
                <a:pos x="148" y="0"/>
              </a:cxn>
              <a:cxn ang="0">
                <a:pos x="209" y="27"/>
              </a:cxn>
              <a:cxn ang="0">
                <a:pos x="243" y="67"/>
              </a:cxn>
              <a:cxn ang="0">
                <a:pos x="260" y="103"/>
              </a:cxn>
              <a:cxn ang="0">
                <a:pos x="264" y="120"/>
              </a:cxn>
              <a:cxn ang="0">
                <a:pos x="264" y="120"/>
              </a:cxn>
            </a:cxnLst>
            <a:rect l="0" t="0" r="r" b="b"/>
            <a:pathLst>
              <a:path w="264" h="139">
                <a:moveTo>
                  <a:pt x="264" y="120"/>
                </a:moveTo>
                <a:lnTo>
                  <a:pt x="241" y="124"/>
                </a:lnTo>
                <a:lnTo>
                  <a:pt x="186" y="135"/>
                </a:lnTo>
                <a:lnTo>
                  <a:pt x="114" y="139"/>
                </a:lnTo>
                <a:lnTo>
                  <a:pt x="40" y="133"/>
                </a:lnTo>
                <a:lnTo>
                  <a:pt x="84" y="116"/>
                </a:lnTo>
                <a:lnTo>
                  <a:pt x="116" y="105"/>
                </a:lnTo>
                <a:lnTo>
                  <a:pt x="141" y="91"/>
                </a:lnTo>
                <a:lnTo>
                  <a:pt x="163" y="80"/>
                </a:lnTo>
                <a:lnTo>
                  <a:pt x="163" y="67"/>
                </a:lnTo>
                <a:lnTo>
                  <a:pt x="133" y="57"/>
                </a:lnTo>
                <a:lnTo>
                  <a:pt x="84" y="49"/>
                </a:lnTo>
                <a:lnTo>
                  <a:pt x="27" y="48"/>
                </a:lnTo>
                <a:lnTo>
                  <a:pt x="0" y="40"/>
                </a:lnTo>
                <a:lnTo>
                  <a:pt x="21" y="19"/>
                </a:lnTo>
                <a:lnTo>
                  <a:pt x="74" y="0"/>
                </a:lnTo>
                <a:lnTo>
                  <a:pt x="148" y="0"/>
                </a:lnTo>
                <a:lnTo>
                  <a:pt x="209" y="27"/>
                </a:lnTo>
                <a:lnTo>
                  <a:pt x="243" y="67"/>
                </a:lnTo>
                <a:lnTo>
                  <a:pt x="260" y="103"/>
                </a:lnTo>
                <a:lnTo>
                  <a:pt x="264" y="120"/>
                </a:lnTo>
                <a:lnTo>
                  <a:pt x="264" y="120"/>
                </a:lnTo>
                <a:close/>
              </a:path>
            </a:pathLst>
          </a:custGeom>
          <a:solidFill>
            <a:srgbClr val="999999"/>
          </a:solidFill>
          <a:ln w="9525">
            <a:noFill/>
            <a:round/>
            <a:headEnd/>
            <a:tailEnd/>
          </a:ln>
        </p:spPr>
        <p:txBody>
          <a:bodyPr/>
          <a:lstStyle/>
          <a:p>
            <a:endParaRPr lang="en-US"/>
          </a:p>
        </p:txBody>
      </p:sp>
      <p:sp>
        <p:nvSpPr>
          <p:cNvPr id="122982" name="Freeform 102"/>
          <p:cNvSpPr>
            <a:spLocks/>
          </p:cNvSpPr>
          <p:nvPr/>
        </p:nvSpPr>
        <p:spPr bwMode="auto">
          <a:xfrm>
            <a:off x="8391525" y="3684588"/>
            <a:ext cx="225425" cy="158750"/>
          </a:xfrm>
          <a:custGeom>
            <a:avLst/>
            <a:gdLst/>
            <a:ahLst/>
            <a:cxnLst>
              <a:cxn ang="0">
                <a:pos x="17" y="0"/>
              </a:cxn>
              <a:cxn ang="0">
                <a:pos x="38" y="8"/>
              </a:cxn>
              <a:cxn ang="0">
                <a:pos x="97" y="30"/>
              </a:cxn>
              <a:cxn ang="0">
                <a:pos x="180" y="53"/>
              </a:cxn>
              <a:cxn ang="0">
                <a:pos x="275" y="63"/>
              </a:cxn>
              <a:cxn ang="0">
                <a:pos x="254" y="68"/>
              </a:cxn>
              <a:cxn ang="0">
                <a:pos x="207" y="80"/>
              </a:cxn>
              <a:cxn ang="0">
                <a:pos x="142" y="87"/>
              </a:cxn>
              <a:cxn ang="0">
                <a:pos x="81" y="87"/>
              </a:cxn>
              <a:cxn ang="0">
                <a:pos x="95" y="99"/>
              </a:cxn>
              <a:cxn ang="0">
                <a:pos x="135" y="129"/>
              </a:cxn>
              <a:cxn ang="0">
                <a:pos x="199" y="160"/>
              </a:cxn>
              <a:cxn ang="0">
                <a:pos x="283" y="179"/>
              </a:cxn>
              <a:cxn ang="0">
                <a:pos x="252" y="186"/>
              </a:cxn>
              <a:cxn ang="0">
                <a:pos x="180" y="200"/>
              </a:cxn>
              <a:cxn ang="0">
                <a:pos x="87" y="202"/>
              </a:cxn>
              <a:cxn ang="0">
                <a:pos x="0" y="179"/>
              </a:cxn>
              <a:cxn ang="0">
                <a:pos x="2" y="169"/>
              </a:cxn>
              <a:cxn ang="0">
                <a:pos x="9" y="146"/>
              </a:cxn>
              <a:cxn ang="0">
                <a:pos x="17" y="114"/>
              </a:cxn>
              <a:cxn ang="0">
                <a:pos x="21" y="82"/>
              </a:cxn>
              <a:cxn ang="0">
                <a:pos x="21" y="49"/>
              </a:cxn>
              <a:cxn ang="0">
                <a:pos x="19" y="25"/>
              </a:cxn>
              <a:cxn ang="0">
                <a:pos x="17" y="6"/>
              </a:cxn>
              <a:cxn ang="0">
                <a:pos x="17" y="0"/>
              </a:cxn>
              <a:cxn ang="0">
                <a:pos x="17" y="0"/>
              </a:cxn>
            </a:cxnLst>
            <a:rect l="0" t="0" r="r" b="b"/>
            <a:pathLst>
              <a:path w="283" h="202">
                <a:moveTo>
                  <a:pt x="17" y="0"/>
                </a:moveTo>
                <a:lnTo>
                  <a:pt x="38" y="8"/>
                </a:lnTo>
                <a:lnTo>
                  <a:pt x="97" y="30"/>
                </a:lnTo>
                <a:lnTo>
                  <a:pt x="180" y="53"/>
                </a:lnTo>
                <a:lnTo>
                  <a:pt x="275" y="63"/>
                </a:lnTo>
                <a:lnTo>
                  <a:pt x="254" y="68"/>
                </a:lnTo>
                <a:lnTo>
                  <a:pt x="207" y="80"/>
                </a:lnTo>
                <a:lnTo>
                  <a:pt x="142" y="87"/>
                </a:lnTo>
                <a:lnTo>
                  <a:pt x="81" y="87"/>
                </a:lnTo>
                <a:lnTo>
                  <a:pt x="95" y="99"/>
                </a:lnTo>
                <a:lnTo>
                  <a:pt x="135" y="129"/>
                </a:lnTo>
                <a:lnTo>
                  <a:pt x="199" y="160"/>
                </a:lnTo>
                <a:lnTo>
                  <a:pt x="283" y="179"/>
                </a:lnTo>
                <a:lnTo>
                  <a:pt x="252" y="186"/>
                </a:lnTo>
                <a:lnTo>
                  <a:pt x="180" y="200"/>
                </a:lnTo>
                <a:lnTo>
                  <a:pt x="87" y="202"/>
                </a:lnTo>
                <a:lnTo>
                  <a:pt x="0" y="179"/>
                </a:lnTo>
                <a:lnTo>
                  <a:pt x="2" y="169"/>
                </a:lnTo>
                <a:lnTo>
                  <a:pt x="9" y="146"/>
                </a:lnTo>
                <a:lnTo>
                  <a:pt x="17" y="114"/>
                </a:lnTo>
                <a:lnTo>
                  <a:pt x="21" y="82"/>
                </a:lnTo>
                <a:lnTo>
                  <a:pt x="21" y="49"/>
                </a:lnTo>
                <a:lnTo>
                  <a:pt x="19" y="25"/>
                </a:lnTo>
                <a:lnTo>
                  <a:pt x="17" y="6"/>
                </a:lnTo>
                <a:lnTo>
                  <a:pt x="17" y="0"/>
                </a:lnTo>
                <a:lnTo>
                  <a:pt x="17" y="0"/>
                </a:lnTo>
                <a:close/>
              </a:path>
            </a:pathLst>
          </a:custGeom>
          <a:solidFill>
            <a:srgbClr val="E6E6E6"/>
          </a:solidFill>
          <a:ln w="9525">
            <a:noFill/>
            <a:round/>
            <a:headEnd/>
            <a:tailEnd/>
          </a:ln>
        </p:spPr>
        <p:txBody>
          <a:bodyPr/>
          <a:lstStyle/>
          <a:p>
            <a:endParaRPr lang="en-US"/>
          </a:p>
        </p:txBody>
      </p:sp>
      <p:sp>
        <p:nvSpPr>
          <p:cNvPr id="122984" name="Freeform 104"/>
          <p:cNvSpPr>
            <a:spLocks/>
          </p:cNvSpPr>
          <p:nvPr/>
        </p:nvSpPr>
        <p:spPr bwMode="auto">
          <a:xfrm>
            <a:off x="8391525" y="3381375"/>
            <a:ext cx="50800" cy="384175"/>
          </a:xfrm>
          <a:custGeom>
            <a:avLst/>
            <a:gdLst/>
            <a:ahLst/>
            <a:cxnLst>
              <a:cxn ang="0">
                <a:pos x="0" y="0"/>
              </a:cxn>
              <a:cxn ang="0">
                <a:pos x="7" y="63"/>
              </a:cxn>
              <a:cxn ang="0">
                <a:pos x="22" y="207"/>
              </a:cxn>
              <a:cxn ang="0">
                <a:pos x="36" y="367"/>
              </a:cxn>
              <a:cxn ang="0">
                <a:pos x="34" y="483"/>
              </a:cxn>
              <a:cxn ang="0">
                <a:pos x="43" y="441"/>
              </a:cxn>
              <a:cxn ang="0">
                <a:pos x="61" y="331"/>
              </a:cxn>
              <a:cxn ang="0">
                <a:pos x="62" y="175"/>
              </a:cxn>
              <a:cxn ang="0">
                <a:pos x="34" y="0"/>
              </a:cxn>
              <a:cxn ang="0">
                <a:pos x="0" y="0"/>
              </a:cxn>
              <a:cxn ang="0">
                <a:pos x="0" y="0"/>
              </a:cxn>
            </a:cxnLst>
            <a:rect l="0" t="0" r="r" b="b"/>
            <a:pathLst>
              <a:path w="62" h="483">
                <a:moveTo>
                  <a:pt x="0" y="0"/>
                </a:moveTo>
                <a:lnTo>
                  <a:pt x="7" y="63"/>
                </a:lnTo>
                <a:lnTo>
                  <a:pt x="22" y="207"/>
                </a:lnTo>
                <a:lnTo>
                  <a:pt x="36" y="367"/>
                </a:lnTo>
                <a:lnTo>
                  <a:pt x="34" y="483"/>
                </a:lnTo>
                <a:lnTo>
                  <a:pt x="43" y="441"/>
                </a:lnTo>
                <a:lnTo>
                  <a:pt x="61" y="331"/>
                </a:lnTo>
                <a:lnTo>
                  <a:pt x="62" y="175"/>
                </a:lnTo>
                <a:lnTo>
                  <a:pt x="34" y="0"/>
                </a:lnTo>
                <a:lnTo>
                  <a:pt x="0" y="0"/>
                </a:lnTo>
                <a:lnTo>
                  <a:pt x="0" y="0"/>
                </a:lnTo>
                <a:close/>
              </a:path>
            </a:pathLst>
          </a:custGeom>
          <a:solidFill>
            <a:srgbClr val="999999"/>
          </a:solidFill>
          <a:ln w="9525">
            <a:noFill/>
            <a:round/>
            <a:headEnd/>
            <a:tailEnd/>
          </a:ln>
        </p:spPr>
        <p:txBody>
          <a:bodyPr/>
          <a:lstStyle/>
          <a:p>
            <a:endParaRPr lang="en-US"/>
          </a:p>
        </p:txBody>
      </p:sp>
      <p:sp>
        <p:nvSpPr>
          <p:cNvPr id="122985" name="Freeform 105"/>
          <p:cNvSpPr>
            <a:spLocks/>
          </p:cNvSpPr>
          <p:nvPr/>
        </p:nvSpPr>
        <p:spPr bwMode="auto">
          <a:xfrm>
            <a:off x="7750175" y="2362200"/>
            <a:ext cx="225425" cy="165100"/>
          </a:xfrm>
          <a:custGeom>
            <a:avLst/>
            <a:gdLst/>
            <a:ahLst/>
            <a:cxnLst>
              <a:cxn ang="0">
                <a:pos x="283" y="207"/>
              </a:cxn>
              <a:cxn ang="0">
                <a:pos x="264" y="192"/>
              </a:cxn>
              <a:cxn ang="0">
                <a:pos x="209" y="167"/>
              </a:cxn>
              <a:cxn ang="0">
                <a:pos x="120" y="158"/>
              </a:cxn>
              <a:cxn ang="0">
                <a:pos x="0" y="194"/>
              </a:cxn>
              <a:cxn ang="0">
                <a:pos x="6" y="182"/>
              </a:cxn>
              <a:cxn ang="0">
                <a:pos x="30" y="158"/>
              </a:cxn>
              <a:cxn ang="0">
                <a:pos x="76" y="127"/>
              </a:cxn>
              <a:cxn ang="0">
                <a:pos x="148" y="104"/>
              </a:cxn>
              <a:cxn ang="0">
                <a:pos x="143" y="101"/>
              </a:cxn>
              <a:cxn ang="0">
                <a:pos x="122" y="97"/>
              </a:cxn>
              <a:cxn ang="0">
                <a:pos x="82" y="97"/>
              </a:cxn>
              <a:cxn ang="0">
                <a:pos x="15" y="116"/>
              </a:cxn>
              <a:cxn ang="0">
                <a:pos x="27" y="104"/>
              </a:cxn>
              <a:cxn ang="0">
                <a:pos x="61" y="80"/>
              </a:cxn>
              <a:cxn ang="0">
                <a:pos x="112" y="55"/>
              </a:cxn>
              <a:cxn ang="0">
                <a:pos x="179" y="49"/>
              </a:cxn>
              <a:cxn ang="0">
                <a:pos x="165" y="44"/>
              </a:cxn>
              <a:cxn ang="0">
                <a:pos x="133" y="32"/>
              </a:cxn>
              <a:cxn ang="0">
                <a:pos x="86" y="28"/>
              </a:cxn>
              <a:cxn ang="0">
                <a:pos x="30" y="38"/>
              </a:cxn>
              <a:cxn ang="0">
                <a:pos x="48" y="25"/>
              </a:cxn>
              <a:cxn ang="0">
                <a:pos x="101" y="4"/>
              </a:cxn>
              <a:cxn ang="0">
                <a:pos x="181" y="0"/>
              </a:cxn>
              <a:cxn ang="0">
                <a:pos x="285" y="40"/>
              </a:cxn>
              <a:cxn ang="0">
                <a:pos x="283" y="49"/>
              </a:cxn>
              <a:cxn ang="0">
                <a:pos x="279" y="70"/>
              </a:cxn>
              <a:cxn ang="0">
                <a:pos x="276" y="99"/>
              </a:cxn>
              <a:cxn ang="0">
                <a:pos x="276" y="129"/>
              </a:cxn>
              <a:cxn ang="0">
                <a:pos x="276" y="158"/>
              </a:cxn>
              <a:cxn ang="0">
                <a:pos x="278" y="182"/>
              </a:cxn>
              <a:cxn ang="0">
                <a:pos x="281" y="199"/>
              </a:cxn>
              <a:cxn ang="0">
                <a:pos x="283" y="207"/>
              </a:cxn>
              <a:cxn ang="0">
                <a:pos x="283" y="207"/>
              </a:cxn>
            </a:cxnLst>
            <a:rect l="0" t="0" r="r" b="b"/>
            <a:pathLst>
              <a:path w="285" h="207">
                <a:moveTo>
                  <a:pt x="283" y="207"/>
                </a:moveTo>
                <a:lnTo>
                  <a:pt x="264" y="192"/>
                </a:lnTo>
                <a:lnTo>
                  <a:pt x="209" y="167"/>
                </a:lnTo>
                <a:lnTo>
                  <a:pt x="120" y="158"/>
                </a:lnTo>
                <a:lnTo>
                  <a:pt x="0" y="194"/>
                </a:lnTo>
                <a:lnTo>
                  <a:pt x="6" y="182"/>
                </a:lnTo>
                <a:lnTo>
                  <a:pt x="30" y="158"/>
                </a:lnTo>
                <a:lnTo>
                  <a:pt x="76" y="127"/>
                </a:lnTo>
                <a:lnTo>
                  <a:pt x="148" y="104"/>
                </a:lnTo>
                <a:lnTo>
                  <a:pt x="143" y="101"/>
                </a:lnTo>
                <a:lnTo>
                  <a:pt x="122" y="97"/>
                </a:lnTo>
                <a:lnTo>
                  <a:pt x="82" y="97"/>
                </a:lnTo>
                <a:lnTo>
                  <a:pt x="15" y="116"/>
                </a:lnTo>
                <a:lnTo>
                  <a:pt x="27" y="104"/>
                </a:lnTo>
                <a:lnTo>
                  <a:pt x="61" y="80"/>
                </a:lnTo>
                <a:lnTo>
                  <a:pt x="112" y="55"/>
                </a:lnTo>
                <a:lnTo>
                  <a:pt x="179" y="49"/>
                </a:lnTo>
                <a:lnTo>
                  <a:pt x="165" y="44"/>
                </a:lnTo>
                <a:lnTo>
                  <a:pt x="133" y="32"/>
                </a:lnTo>
                <a:lnTo>
                  <a:pt x="86" y="28"/>
                </a:lnTo>
                <a:lnTo>
                  <a:pt x="30" y="38"/>
                </a:lnTo>
                <a:lnTo>
                  <a:pt x="48" y="25"/>
                </a:lnTo>
                <a:lnTo>
                  <a:pt x="101" y="4"/>
                </a:lnTo>
                <a:lnTo>
                  <a:pt x="181" y="0"/>
                </a:lnTo>
                <a:lnTo>
                  <a:pt x="285" y="40"/>
                </a:lnTo>
                <a:lnTo>
                  <a:pt x="283" y="49"/>
                </a:lnTo>
                <a:lnTo>
                  <a:pt x="279" y="70"/>
                </a:lnTo>
                <a:lnTo>
                  <a:pt x="276" y="99"/>
                </a:lnTo>
                <a:lnTo>
                  <a:pt x="276" y="129"/>
                </a:lnTo>
                <a:lnTo>
                  <a:pt x="276" y="158"/>
                </a:lnTo>
                <a:lnTo>
                  <a:pt x="278" y="182"/>
                </a:lnTo>
                <a:lnTo>
                  <a:pt x="281" y="199"/>
                </a:lnTo>
                <a:lnTo>
                  <a:pt x="283" y="207"/>
                </a:lnTo>
                <a:lnTo>
                  <a:pt x="283" y="207"/>
                </a:lnTo>
                <a:close/>
              </a:path>
            </a:pathLst>
          </a:custGeom>
          <a:solidFill>
            <a:srgbClr val="E6E6E6"/>
          </a:solidFill>
          <a:ln w="9525">
            <a:noFill/>
            <a:round/>
            <a:headEnd/>
            <a:tailEnd/>
          </a:ln>
        </p:spPr>
        <p:txBody>
          <a:bodyPr/>
          <a:lstStyle/>
          <a:p>
            <a:endParaRPr lang="en-US"/>
          </a:p>
        </p:txBody>
      </p:sp>
      <p:sp>
        <p:nvSpPr>
          <p:cNvPr id="122987" name="Freeform 107"/>
          <p:cNvSpPr>
            <a:spLocks/>
          </p:cNvSpPr>
          <p:nvPr/>
        </p:nvSpPr>
        <p:spPr bwMode="auto">
          <a:xfrm>
            <a:off x="8362950" y="3327400"/>
            <a:ext cx="387350" cy="576263"/>
          </a:xfrm>
          <a:custGeom>
            <a:avLst/>
            <a:gdLst/>
            <a:ahLst/>
            <a:cxnLst>
              <a:cxn ang="0">
                <a:pos x="376" y="35"/>
              </a:cxn>
              <a:cxn ang="0">
                <a:pos x="406" y="417"/>
              </a:cxn>
              <a:cxn ang="0">
                <a:pos x="380" y="424"/>
              </a:cxn>
              <a:cxn ang="0">
                <a:pos x="317" y="440"/>
              </a:cxn>
              <a:cxn ang="0">
                <a:pos x="239" y="453"/>
              </a:cxn>
              <a:cxn ang="0">
                <a:pos x="173" y="455"/>
              </a:cxn>
              <a:cxn ang="0">
                <a:pos x="184" y="462"/>
              </a:cxn>
              <a:cxn ang="0">
                <a:pos x="220" y="479"/>
              </a:cxn>
              <a:cxn ang="0">
                <a:pos x="281" y="495"/>
              </a:cxn>
              <a:cxn ang="0">
                <a:pos x="368" y="502"/>
              </a:cxn>
              <a:cxn ang="0">
                <a:pos x="351" y="510"/>
              </a:cxn>
              <a:cxn ang="0">
                <a:pos x="311" y="525"/>
              </a:cxn>
              <a:cxn ang="0">
                <a:pos x="249" y="544"/>
              </a:cxn>
              <a:cxn ang="0">
                <a:pos x="167" y="559"/>
              </a:cxn>
              <a:cxn ang="0">
                <a:pos x="178" y="567"/>
              </a:cxn>
              <a:cxn ang="0">
                <a:pos x="216" y="588"/>
              </a:cxn>
              <a:cxn ang="0">
                <a:pos x="283" y="609"/>
              </a:cxn>
              <a:cxn ang="0">
                <a:pos x="380" y="626"/>
              </a:cxn>
              <a:cxn ang="0">
                <a:pos x="351" y="639"/>
              </a:cxn>
              <a:cxn ang="0">
                <a:pos x="271" y="666"/>
              </a:cxn>
              <a:cxn ang="0">
                <a:pos x="154" y="677"/>
              </a:cxn>
              <a:cxn ang="0">
                <a:pos x="5" y="654"/>
              </a:cxn>
              <a:cxn ang="0">
                <a:pos x="0" y="675"/>
              </a:cxn>
              <a:cxn ang="0">
                <a:pos x="20" y="685"/>
              </a:cxn>
              <a:cxn ang="0">
                <a:pos x="77" y="709"/>
              </a:cxn>
              <a:cxn ang="0">
                <a:pos x="167" y="727"/>
              </a:cxn>
              <a:cxn ang="0">
                <a:pos x="279" y="723"/>
              </a:cxn>
              <a:cxn ang="0">
                <a:pos x="376" y="698"/>
              </a:cxn>
              <a:cxn ang="0">
                <a:pos x="437" y="670"/>
              </a:cxn>
              <a:cxn ang="0">
                <a:pos x="465" y="645"/>
              </a:cxn>
              <a:cxn ang="0">
                <a:pos x="475" y="637"/>
              </a:cxn>
              <a:cxn ang="0">
                <a:pos x="475" y="605"/>
              </a:cxn>
              <a:cxn ang="0">
                <a:pos x="480" y="529"/>
              </a:cxn>
              <a:cxn ang="0">
                <a:pos x="486" y="430"/>
              </a:cxn>
              <a:cxn ang="0">
                <a:pos x="486" y="335"/>
              </a:cxn>
              <a:cxn ang="0">
                <a:pos x="475" y="232"/>
              </a:cxn>
              <a:cxn ang="0">
                <a:pos x="456" y="124"/>
              </a:cxn>
              <a:cxn ang="0">
                <a:pos x="437" y="35"/>
              </a:cxn>
              <a:cxn ang="0">
                <a:pos x="427" y="0"/>
              </a:cxn>
              <a:cxn ang="0">
                <a:pos x="376" y="35"/>
              </a:cxn>
              <a:cxn ang="0">
                <a:pos x="376" y="35"/>
              </a:cxn>
            </a:cxnLst>
            <a:rect l="0" t="0" r="r" b="b"/>
            <a:pathLst>
              <a:path w="486" h="727">
                <a:moveTo>
                  <a:pt x="376" y="35"/>
                </a:moveTo>
                <a:lnTo>
                  <a:pt x="406" y="417"/>
                </a:lnTo>
                <a:lnTo>
                  <a:pt x="380" y="424"/>
                </a:lnTo>
                <a:lnTo>
                  <a:pt x="317" y="440"/>
                </a:lnTo>
                <a:lnTo>
                  <a:pt x="239" y="453"/>
                </a:lnTo>
                <a:lnTo>
                  <a:pt x="173" y="455"/>
                </a:lnTo>
                <a:lnTo>
                  <a:pt x="184" y="462"/>
                </a:lnTo>
                <a:lnTo>
                  <a:pt x="220" y="479"/>
                </a:lnTo>
                <a:lnTo>
                  <a:pt x="281" y="495"/>
                </a:lnTo>
                <a:lnTo>
                  <a:pt x="368" y="502"/>
                </a:lnTo>
                <a:lnTo>
                  <a:pt x="351" y="510"/>
                </a:lnTo>
                <a:lnTo>
                  <a:pt x="311" y="525"/>
                </a:lnTo>
                <a:lnTo>
                  <a:pt x="249" y="544"/>
                </a:lnTo>
                <a:lnTo>
                  <a:pt x="167" y="559"/>
                </a:lnTo>
                <a:lnTo>
                  <a:pt x="178" y="567"/>
                </a:lnTo>
                <a:lnTo>
                  <a:pt x="216" y="588"/>
                </a:lnTo>
                <a:lnTo>
                  <a:pt x="283" y="609"/>
                </a:lnTo>
                <a:lnTo>
                  <a:pt x="380" y="626"/>
                </a:lnTo>
                <a:lnTo>
                  <a:pt x="351" y="639"/>
                </a:lnTo>
                <a:lnTo>
                  <a:pt x="271" y="666"/>
                </a:lnTo>
                <a:lnTo>
                  <a:pt x="154" y="677"/>
                </a:lnTo>
                <a:lnTo>
                  <a:pt x="5" y="654"/>
                </a:lnTo>
                <a:lnTo>
                  <a:pt x="0" y="675"/>
                </a:lnTo>
                <a:lnTo>
                  <a:pt x="20" y="685"/>
                </a:lnTo>
                <a:lnTo>
                  <a:pt x="77" y="709"/>
                </a:lnTo>
                <a:lnTo>
                  <a:pt x="167" y="727"/>
                </a:lnTo>
                <a:lnTo>
                  <a:pt x="279" y="723"/>
                </a:lnTo>
                <a:lnTo>
                  <a:pt x="376" y="698"/>
                </a:lnTo>
                <a:lnTo>
                  <a:pt x="437" y="670"/>
                </a:lnTo>
                <a:lnTo>
                  <a:pt x="465" y="645"/>
                </a:lnTo>
                <a:lnTo>
                  <a:pt x="475" y="637"/>
                </a:lnTo>
                <a:lnTo>
                  <a:pt x="475" y="605"/>
                </a:lnTo>
                <a:lnTo>
                  <a:pt x="480" y="529"/>
                </a:lnTo>
                <a:lnTo>
                  <a:pt x="486" y="430"/>
                </a:lnTo>
                <a:lnTo>
                  <a:pt x="486" y="335"/>
                </a:lnTo>
                <a:lnTo>
                  <a:pt x="475" y="232"/>
                </a:lnTo>
                <a:lnTo>
                  <a:pt x="456" y="124"/>
                </a:lnTo>
                <a:lnTo>
                  <a:pt x="437" y="35"/>
                </a:lnTo>
                <a:lnTo>
                  <a:pt x="427" y="0"/>
                </a:lnTo>
                <a:lnTo>
                  <a:pt x="376" y="35"/>
                </a:lnTo>
                <a:lnTo>
                  <a:pt x="376" y="35"/>
                </a:lnTo>
                <a:close/>
              </a:path>
            </a:pathLst>
          </a:custGeom>
          <a:solidFill>
            <a:srgbClr val="999999"/>
          </a:solidFill>
          <a:ln w="9525">
            <a:noFill/>
            <a:round/>
            <a:headEnd/>
            <a:tailEnd/>
          </a:ln>
        </p:spPr>
        <p:txBody>
          <a:bodyPr/>
          <a:lstStyle/>
          <a:p>
            <a:endParaRPr lang="en-US"/>
          </a:p>
        </p:txBody>
      </p:sp>
      <p:sp>
        <p:nvSpPr>
          <p:cNvPr id="122990" name="Freeform 110"/>
          <p:cNvSpPr>
            <a:spLocks/>
          </p:cNvSpPr>
          <p:nvPr/>
        </p:nvSpPr>
        <p:spPr bwMode="auto">
          <a:xfrm>
            <a:off x="7424738" y="1676400"/>
            <a:ext cx="414337" cy="303213"/>
          </a:xfrm>
          <a:custGeom>
            <a:avLst/>
            <a:gdLst/>
            <a:ahLst/>
            <a:cxnLst>
              <a:cxn ang="0">
                <a:pos x="40" y="355"/>
              </a:cxn>
              <a:cxn ang="0">
                <a:pos x="54" y="316"/>
              </a:cxn>
              <a:cxn ang="0">
                <a:pos x="97" y="224"/>
              </a:cxn>
              <a:cxn ang="0">
                <a:pos x="179" y="120"/>
              </a:cxn>
              <a:cxn ang="0">
                <a:pos x="303" y="48"/>
              </a:cxn>
              <a:cxn ang="0">
                <a:pos x="419" y="40"/>
              </a:cxn>
              <a:cxn ang="0">
                <a:pos x="485" y="84"/>
              </a:cxn>
              <a:cxn ang="0">
                <a:pos x="514" y="135"/>
              </a:cxn>
              <a:cxn ang="0">
                <a:pos x="521" y="163"/>
              </a:cxn>
              <a:cxn ang="0">
                <a:pos x="517" y="135"/>
              </a:cxn>
              <a:cxn ang="0">
                <a:pos x="497" y="76"/>
              </a:cxn>
              <a:cxn ang="0">
                <a:pos x="441" y="19"/>
              </a:cxn>
              <a:cxn ang="0">
                <a:pos x="341" y="0"/>
              </a:cxn>
              <a:cxn ang="0">
                <a:pos x="211" y="49"/>
              </a:cxn>
              <a:cxn ang="0">
                <a:pos x="103" y="156"/>
              </a:cxn>
              <a:cxn ang="0">
                <a:pos x="29" y="270"/>
              </a:cxn>
              <a:cxn ang="0">
                <a:pos x="0" y="354"/>
              </a:cxn>
              <a:cxn ang="0">
                <a:pos x="4" y="382"/>
              </a:cxn>
              <a:cxn ang="0">
                <a:pos x="18" y="380"/>
              </a:cxn>
              <a:cxn ang="0">
                <a:pos x="33" y="365"/>
              </a:cxn>
              <a:cxn ang="0">
                <a:pos x="40" y="355"/>
              </a:cxn>
              <a:cxn ang="0">
                <a:pos x="40" y="355"/>
              </a:cxn>
            </a:cxnLst>
            <a:rect l="0" t="0" r="r" b="b"/>
            <a:pathLst>
              <a:path w="521" h="382">
                <a:moveTo>
                  <a:pt x="40" y="355"/>
                </a:moveTo>
                <a:lnTo>
                  <a:pt x="54" y="316"/>
                </a:lnTo>
                <a:lnTo>
                  <a:pt x="97" y="224"/>
                </a:lnTo>
                <a:lnTo>
                  <a:pt x="179" y="120"/>
                </a:lnTo>
                <a:lnTo>
                  <a:pt x="303" y="48"/>
                </a:lnTo>
                <a:lnTo>
                  <a:pt x="419" y="40"/>
                </a:lnTo>
                <a:lnTo>
                  <a:pt x="485" y="84"/>
                </a:lnTo>
                <a:lnTo>
                  <a:pt x="514" y="135"/>
                </a:lnTo>
                <a:lnTo>
                  <a:pt x="521" y="163"/>
                </a:lnTo>
                <a:lnTo>
                  <a:pt x="517" y="135"/>
                </a:lnTo>
                <a:lnTo>
                  <a:pt x="497" y="76"/>
                </a:lnTo>
                <a:lnTo>
                  <a:pt x="441" y="19"/>
                </a:lnTo>
                <a:lnTo>
                  <a:pt x="341" y="0"/>
                </a:lnTo>
                <a:lnTo>
                  <a:pt x="211" y="49"/>
                </a:lnTo>
                <a:lnTo>
                  <a:pt x="103" y="156"/>
                </a:lnTo>
                <a:lnTo>
                  <a:pt x="29" y="270"/>
                </a:lnTo>
                <a:lnTo>
                  <a:pt x="0" y="354"/>
                </a:lnTo>
                <a:lnTo>
                  <a:pt x="4" y="382"/>
                </a:lnTo>
                <a:lnTo>
                  <a:pt x="18" y="380"/>
                </a:lnTo>
                <a:lnTo>
                  <a:pt x="33" y="365"/>
                </a:lnTo>
                <a:lnTo>
                  <a:pt x="40" y="355"/>
                </a:lnTo>
                <a:lnTo>
                  <a:pt x="40" y="355"/>
                </a:lnTo>
                <a:close/>
              </a:path>
            </a:pathLst>
          </a:custGeom>
          <a:solidFill>
            <a:srgbClr val="000000"/>
          </a:solidFill>
          <a:ln w="9525">
            <a:noFill/>
            <a:round/>
            <a:headEnd/>
            <a:tailEnd/>
          </a:ln>
        </p:spPr>
        <p:txBody>
          <a:bodyPr/>
          <a:lstStyle/>
          <a:p>
            <a:endParaRPr lang="en-US"/>
          </a:p>
        </p:txBody>
      </p:sp>
      <p:sp>
        <p:nvSpPr>
          <p:cNvPr id="122991" name="Freeform 111"/>
          <p:cNvSpPr>
            <a:spLocks/>
          </p:cNvSpPr>
          <p:nvPr/>
        </p:nvSpPr>
        <p:spPr bwMode="auto">
          <a:xfrm>
            <a:off x="7859713" y="1538288"/>
            <a:ext cx="539750" cy="328612"/>
          </a:xfrm>
          <a:custGeom>
            <a:avLst/>
            <a:gdLst/>
            <a:ahLst/>
            <a:cxnLst>
              <a:cxn ang="0">
                <a:pos x="30" y="414"/>
              </a:cxn>
              <a:cxn ang="0">
                <a:pos x="59" y="355"/>
              </a:cxn>
              <a:cxn ang="0">
                <a:pos x="137" y="226"/>
              </a:cxn>
              <a:cxn ang="0">
                <a:pos x="253" y="95"/>
              </a:cxn>
              <a:cxn ang="0">
                <a:pos x="399" y="30"/>
              </a:cxn>
              <a:cxn ang="0">
                <a:pos x="528" y="53"/>
              </a:cxn>
              <a:cxn ang="0">
                <a:pos x="616" y="114"/>
              </a:cxn>
              <a:cxn ang="0">
                <a:pos x="665" y="177"/>
              </a:cxn>
              <a:cxn ang="0">
                <a:pos x="680" y="205"/>
              </a:cxn>
              <a:cxn ang="0">
                <a:pos x="669" y="169"/>
              </a:cxn>
              <a:cxn ang="0">
                <a:pos x="627" y="91"/>
              </a:cxn>
              <a:cxn ang="0">
                <a:pos x="536" y="19"/>
              </a:cxn>
              <a:cxn ang="0">
                <a:pos x="384" y="0"/>
              </a:cxn>
              <a:cxn ang="0">
                <a:pos x="216" y="67"/>
              </a:cxn>
              <a:cxn ang="0">
                <a:pos x="97" y="190"/>
              </a:cxn>
              <a:cxn ang="0">
                <a:pos x="23" y="316"/>
              </a:cxn>
              <a:cxn ang="0">
                <a:pos x="0" y="386"/>
              </a:cxn>
              <a:cxn ang="0">
                <a:pos x="4" y="403"/>
              </a:cxn>
              <a:cxn ang="0">
                <a:pos x="15" y="413"/>
              </a:cxn>
              <a:cxn ang="0">
                <a:pos x="26" y="414"/>
              </a:cxn>
              <a:cxn ang="0">
                <a:pos x="30" y="414"/>
              </a:cxn>
              <a:cxn ang="0">
                <a:pos x="30" y="414"/>
              </a:cxn>
            </a:cxnLst>
            <a:rect l="0" t="0" r="r" b="b"/>
            <a:pathLst>
              <a:path w="680" h="414">
                <a:moveTo>
                  <a:pt x="30" y="414"/>
                </a:moveTo>
                <a:lnTo>
                  <a:pt x="59" y="355"/>
                </a:lnTo>
                <a:lnTo>
                  <a:pt x="137" y="226"/>
                </a:lnTo>
                <a:lnTo>
                  <a:pt x="253" y="95"/>
                </a:lnTo>
                <a:lnTo>
                  <a:pt x="399" y="30"/>
                </a:lnTo>
                <a:lnTo>
                  <a:pt x="528" y="53"/>
                </a:lnTo>
                <a:lnTo>
                  <a:pt x="616" y="114"/>
                </a:lnTo>
                <a:lnTo>
                  <a:pt x="665" y="177"/>
                </a:lnTo>
                <a:lnTo>
                  <a:pt x="680" y="205"/>
                </a:lnTo>
                <a:lnTo>
                  <a:pt x="669" y="169"/>
                </a:lnTo>
                <a:lnTo>
                  <a:pt x="627" y="91"/>
                </a:lnTo>
                <a:lnTo>
                  <a:pt x="536" y="19"/>
                </a:lnTo>
                <a:lnTo>
                  <a:pt x="384" y="0"/>
                </a:lnTo>
                <a:lnTo>
                  <a:pt x="216" y="67"/>
                </a:lnTo>
                <a:lnTo>
                  <a:pt x="97" y="190"/>
                </a:lnTo>
                <a:lnTo>
                  <a:pt x="23" y="316"/>
                </a:lnTo>
                <a:lnTo>
                  <a:pt x="0" y="386"/>
                </a:lnTo>
                <a:lnTo>
                  <a:pt x="4" y="403"/>
                </a:lnTo>
                <a:lnTo>
                  <a:pt x="15" y="413"/>
                </a:lnTo>
                <a:lnTo>
                  <a:pt x="26" y="414"/>
                </a:lnTo>
                <a:lnTo>
                  <a:pt x="30" y="414"/>
                </a:lnTo>
                <a:lnTo>
                  <a:pt x="30" y="414"/>
                </a:lnTo>
                <a:close/>
              </a:path>
            </a:pathLst>
          </a:custGeom>
          <a:solidFill>
            <a:srgbClr val="000000"/>
          </a:solidFill>
          <a:ln w="9525">
            <a:noFill/>
            <a:round/>
            <a:headEnd/>
            <a:tailEnd/>
          </a:ln>
        </p:spPr>
        <p:txBody>
          <a:bodyPr/>
          <a:lstStyle/>
          <a:p>
            <a:endParaRPr lang="en-US"/>
          </a:p>
        </p:txBody>
      </p:sp>
      <p:sp>
        <p:nvSpPr>
          <p:cNvPr id="122992" name="Freeform 112"/>
          <p:cNvSpPr>
            <a:spLocks/>
          </p:cNvSpPr>
          <p:nvPr/>
        </p:nvSpPr>
        <p:spPr bwMode="auto">
          <a:xfrm>
            <a:off x="8489950" y="1562100"/>
            <a:ext cx="446088" cy="244475"/>
          </a:xfrm>
          <a:custGeom>
            <a:avLst/>
            <a:gdLst/>
            <a:ahLst/>
            <a:cxnLst>
              <a:cxn ang="0">
                <a:pos x="23" y="301"/>
              </a:cxn>
              <a:cxn ang="0">
                <a:pos x="38" y="263"/>
              </a:cxn>
              <a:cxn ang="0">
                <a:pos x="90" y="179"/>
              </a:cxn>
              <a:cxn ang="0">
                <a:pos x="167" y="90"/>
              </a:cxn>
              <a:cxn ang="0">
                <a:pos x="280" y="38"/>
              </a:cxn>
              <a:cxn ang="0">
                <a:pos x="394" y="52"/>
              </a:cxn>
              <a:cxn ang="0">
                <a:pos x="485" y="109"/>
              </a:cxn>
              <a:cxn ang="0">
                <a:pos x="542" y="170"/>
              </a:cxn>
              <a:cxn ang="0">
                <a:pos x="563" y="198"/>
              </a:cxn>
              <a:cxn ang="0">
                <a:pos x="549" y="166"/>
              </a:cxn>
              <a:cxn ang="0">
                <a:pos x="504" y="95"/>
              </a:cxn>
              <a:cxn ang="0">
                <a:pos x="418" y="27"/>
              </a:cxn>
              <a:cxn ang="0">
                <a:pos x="287" y="0"/>
              </a:cxn>
              <a:cxn ang="0">
                <a:pos x="148" y="44"/>
              </a:cxn>
              <a:cxn ang="0">
                <a:pos x="57" y="135"/>
              </a:cxn>
              <a:cxn ang="0">
                <a:pos x="8" y="230"/>
              </a:cxn>
              <a:cxn ang="0">
                <a:pos x="0" y="291"/>
              </a:cxn>
              <a:cxn ang="0">
                <a:pos x="8" y="306"/>
              </a:cxn>
              <a:cxn ang="0">
                <a:pos x="15" y="308"/>
              </a:cxn>
              <a:cxn ang="0">
                <a:pos x="21" y="305"/>
              </a:cxn>
              <a:cxn ang="0">
                <a:pos x="23" y="301"/>
              </a:cxn>
              <a:cxn ang="0">
                <a:pos x="23" y="301"/>
              </a:cxn>
            </a:cxnLst>
            <a:rect l="0" t="0" r="r" b="b"/>
            <a:pathLst>
              <a:path w="563" h="308">
                <a:moveTo>
                  <a:pt x="23" y="301"/>
                </a:moveTo>
                <a:lnTo>
                  <a:pt x="38" y="263"/>
                </a:lnTo>
                <a:lnTo>
                  <a:pt x="90" y="179"/>
                </a:lnTo>
                <a:lnTo>
                  <a:pt x="167" y="90"/>
                </a:lnTo>
                <a:lnTo>
                  <a:pt x="280" y="38"/>
                </a:lnTo>
                <a:lnTo>
                  <a:pt x="394" y="52"/>
                </a:lnTo>
                <a:lnTo>
                  <a:pt x="485" y="109"/>
                </a:lnTo>
                <a:lnTo>
                  <a:pt x="542" y="170"/>
                </a:lnTo>
                <a:lnTo>
                  <a:pt x="563" y="198"/>
                </a:lnTo>
                <a:lnTo>
                  <a:pt x="549" y="166"/>
                </a:lnTo>
                <a:lnTo>
                  <a:pt x="504" y="95"/>
                </a:lnTo>
                <a:lnTo>
                  <a:pt x="418" y="27"/>
                </a:lnTo>
                <a:lnTo>
                  <a:pt x="287" y="0"/>
                </a:lnTo>
                <a:lnTo>
                  <a:pt x="148" y="44"/>
                </a:lnTo>
                <a:lnTo>
                  <a:pt x="57" y="135"/>
                </a:lnTo>
                <a:lnTo>
                  <a:pt x="8" y="230"/>
                </a:lnTo>
                <a:lnTo>
                  <a:pt x="0" y="291"/>
                </a:lnTo>
                <a:lnTo>
                  <a:pt x="8" y="306"/>
                </a:lnTo>
                <a:lnTo>
                  <a:pt x="15" y="308"/>
                </a:lnTo>
                <a:lnTo>
                  <a:pt x="21" y="305"/>
                </a:lnTo>
                <a:lnTo>
                  <a:pt x="23" y="301"/>
                </a:lnTo>
                <a:lnTo>
                  <a:pt x="23" y="301"/>
                </a:lnTo>
                <a:close/>
              </a:path>
            </a:pathLst>
          </a:custGeom>
          <a:solidFill>
            <a:srgbClr val="000000"/>
          </a:solidFill>
          <a:ln w="9525">
            <a:noFill/>
            <a:round/>
            <a:headEnd/>
            <a:tailEnd/>
          </a:ln>
        </p:spPr>
        <p:txBody>
          <a:bodyPr/>
          <a:lstStyle/>
          <a:p>
            <a:endParaRPr lang="en-US"/>
          </a:p>
        </p:txBody>
      </p:sp>
      <p:sp>
        <p:nvSpPr>
          <p:cNvPr id="122993" name="Freeform 113"/>
          <p:cNvSpPr>
            <a:spLocks/>
          </p:cNvSpPr>
          <p:nvPr/>
        </p:nvSpPr>
        <p:spPr bwMode="auto">
          <a:xfrm>
            <a:off x="7489825" y="1906588"/>
            <a:ext cx="1360488" cy="117475"/>
          </a:xfrm>
          <a:custGeom>
            <a:avLst/>
            <a:gdLst/>
            <a:ahLst/>
            <a:cxnLst>
              <a:cxn ang="0">
                <a:pos x="0" y="148"/>
              </a:cxn>
              <a:cxn ang="0">
                <a:pos x="143" y="120"/>
              </a:cxn>
              <a:cxn ang="0">
                <a:pos x="523" y="66"/>
              </a:cxn>
              <a:cxn ang="0">
                <a:pos x="1070" y="28"/>
              </a:cxn>
              <a:cxn ang="0">
                <a:pos x="1714" y="53"/>
              </a:cxn>
              <a:cxn ang="0">
                <a:pos x="1566" y="30"/>
              </a:cxn>
              <a:cxn ang="0">
                <a:pos x="1180" y="0"/>
              </a:cxn>
              <a:cxn ang="0">
                <a:pos x="641" y="9"/>
              </a:cxn>
              <a:cxn ang="0">
                <a:pos x="31" y="110"/>
              </a:cxn>
              <a:cxn ang="0">
                <a:pos x="0" y="148"/>
              </a:cxn>
              <a:cxn ang="0">
                <a:pos x="0" y="148"/>
              </a:cxn>
            </a:cxnLst>
            <a:rect l="0" t="0" r="r" b="b"/>
            <a:pathLst>
              <a:path w="1714" h="148">
                <a:moveTo>
                  <a:pt x="0" y="148"/>
                </a:moveTo>
                <a:lnTo>
                  <a:pt x="143" y="120"/>
                </a:lnTo>
                <a:lnTo>
                  <a:pt x="523" y="66"/>
                </a:lnTo>
                <a:lnTo>
                  <a:pt x="1070" y="28"/>
                </a:lnTo>
                <a:lnTo>
                  <a:pt x="1714" y="53"/>
                </a:lnTo>
                <a:lnTo>
                  <a:pt x="1566" y="30"/>
                </a:lnTo>
                <a:lnTo>
                  <a:pt x="1180" y="0"/>
                </a:lnTo>
                <a:lnTo>
                  <a:pt x="641" y="9"/>
                </a:lnTo>
                <a:lnTo>
                  <a:pt x="31" y="110"/>
                </a:lnTo>
                <a:lnTo>
                  <a:pt x="0" y="148"/>
                </a:lnTo>
                <a:lnTo>
                  <a:pt x="0" y="148"/>
                </a:lnTo>
                <a:close/>
              </a:path>
            </a:pathLst>
          </a:custGeom>
          <a:solidFill>
            <a:srgbClr val="000000"/>
          </a:solidFill>
          <a:ln w="9525">
            <a:noFill/>
            <a:round/>
            <a:headEnd/>
            <a:tailEnd/>
          </a:ln>
        </p:spPr>
        <p:txBody>
          <a:bodyPr/>
          <a:lstStyle/>
          <a:p>
            <a:endParaRPr lang="en-US"/>
          </a:p>
        </p:txBody>
      </p:sp>
      <p:sp>
        <p:nvSpPr>
          <p:cNvPr id="122994" name="Freeform 114"/>
          <p:cNvSpPr>
            <a:spLocks/>
          </p:cNvSpPr>
          <p:nvPr/>
        </p:nvSpPr>
        <p:spPr bwMode="auto">
          <a:xfrm>
            <a:off x="7905750" y="1968500"/>
            <a:ext cx="60325" cy="141288"/>
          </a:xfrm>
          <a:custGeom>
            <a:avLst/>
            <a:gdLst/>
            <a:ahLst/>
            <a:cxnLst>
              <a:cxn ang="0">
                <a:pos x="0" y="178"/>
              </a:cxn>
              <a:cxn ang="0">
                <a:pos x="2" y="161"/>
              </a:cxn>
              <a:cxn ang="0">
                <a:pos x="11" y="120"/>
              </a:cxn>
              <a:cxn ang="0">
                <a:pos x="34" y="61"/>
              </a:cxn>
              <a:cxn ang="0">
                <a:pos x="76" y="0"/>
              </a:cxn>
              <a:cxn ang="0">
                <a:pos x="68" y="19"/>
              </a:cxn>
              <a:cxn ang="0">
                <a:pos x="55" y="66"/>
              </a:cxn>
              <a:cxn ang="0">
                <a:pos x="42" y="121"/>
              </a:cxn>
              <a:cxn ang="0">
                <a:pos x="36" y="163"/>
              </a:cxn>
              <a:cxn ang="0">
                <a:pos x="0" y="178"/>
              </a:cxn>
              <a:cxn ang="0">
                <a:pos x="0" y="178"/>
              </a:cxn>
            </a:cxnLst>
            <a:rect l="0" t="0" r="r" b="b"/>
            <a:pathLst>
              <a:path w="76" h="178">
                <a:moveTo>
                  <a:pt x="0" y="178"/>
                </a:moveTo>
                <a:lnTo>
                  <a:pt x="2" y="161"/>
                </a:lnTo>
                <a:lnTo>
                  <a:pt x="11" y="120"/>
                </a:lnTo>
                <a:lnTo>
                  <a:pt x="34" y="61"/>
                </a:lnTo>
                <a:lnTo>
                  <a:pt x="76" y="0"/>
                </a:lnTo>
                <a:lnTo>
                  <a:pt x="68" y="19"/>
                </a:lnTo>
                <a:lnTo>
                  <a:pt x="55" y="66"/>
                </a:lnTo>
                <a:lnTo>
                  <a:pt x="42" y="121"/>
                </a:lnTo>
                <a:lnTo>
                  <a:pt x="36" y="163"/>
                </a:lnTo>
                <a:lnTo>
                  <a:pt x="0" y="178"/>
                </a:lnTo>
                <a:lnTo>
                  <a:pt x="0" y="178"/>
                </a:lnTo>
                <a:close/>
              </a:path>
            </a:pathLst>
          </a:custGeom>
          <a:solidFill>
            <a:srgbClr val="000000"/>
          </a:solidFill>
          <a:ln w="9525">
            <a:noFill/>
            <a:round/>
            <a:headEnd/>
            <a:tailEnd/>
          </a:ln>
        </p:spPr>
        <p:txBody>
          <a:bodyPr/>
          <a:lstStyle/>
          <a:p>
            <a:endParaRPr lang="en-US"/>
          </a:p>
        </p:txBody>
      </p:sp>
      <p:sp>
        <p:nvSpPr>
          <p:cNvPr id="122997" name="Freeform 117"/>
          <p:cNvSpPr>
            <a:spLocks/>
          </p:cNvSpPr>
          <p:nvPr/>
        </p:nvSpPr>
        <p:spPr bwMode="auto">
          <a:xfrm>
            <a:off x="8045450" y="2295525"/>
            <a:ext cx="25400" cy="338138"/>
          </a:xfrm>
          <a:custGeom>
            <a:avLst/>
            <a:gdLst/>
            <a:ahLst/>
            <a:cxnLst>
              <a:cxn ang="0">
                <a:pos x="32" y="424"/>
              </a:cxn>
              <a:cxn ang="0">
                <a:pos x="30" y="380"/>
              </a:cxn>
              <a:cxn ang="0">
                <a:pos x="26" y="270"/>
              </a:cxn>
              <a:cxn ang="0">
                <a:pos x="26" y="131"/>
              </a:cxn>
              <a:cxn ang="0">
                <a:pos x="32" y="0"/>
              </a:cxn>
              <a:cxn ang="0">
                <a:pos x="24" y="19"/>
              </a:cxn>
              <a:cxn ang="0">
                <a:pos x="11" y="72"/>
              </a:cxn>
              <a:cxn ang="0">
                <a:pos x="0" y="162"/>
              </a:cxn>
              <a:cxn ang="0">
                <a:pos x="0" y="283"/>
              </a:cxn>
              <a:cxn ang="0">
                <a:pos x="7" y="380"/>
              </a:cxn>
              <a:cxn ang="0">
                <a:pos x="19" y="420"/>
              </a:cxn>
              <a:cxn ang="0">
                <a:pos x="28" y="426"/>
              </a:cxn>
              <a:cxn ang="0">
                <a:pos x="32" y="424"/>
              </a:cxn>
              <a:cxn ang="0">
                <a:pos x="32" y="424"/>
              </a:cxn>
            </a:cxnLst>
            <a:rect l="0" t="0" r="r" b="b"/>
            <a:pathLst>
              <a:path w="32" h="426">
                <a:moveTo>
                  <a:pt x="32" y="424"/>
                </a:moveTo>
                <a:lnTo>
                  <a:pt x="30" y="380"/>
                </a:lnTo>
                <a:lnTo>
                  <a:pt x="26" y="270"/>
                </a:lnTo>
                <a:lnTo>
                  <a:pt x="26" y="131"/>
                </a:lnTo>
                <a:lnTo>
                  <a:pt x="32" y="0"/>
                </a:lnTo>
                <a:lnTo>
                  <a:pt x="24" y="19"/>
                </a:lnTo>
                <a:lnTo>
                  <a:pt x="11" y="72"/>
                </a:lnTo>
                <a:lnTo>
                  <a:pt x="0" y="162"/>
                </a:lnTo>
                <a:lnTo>
                  <a:pt x="0" y="283"/>
                </a:lnTo>
                <a:lnTo>
                  <a:pt x="7" y="380"/>
                </a:lnTo>
                <a:lnTo>
                  <a:pt x="19" y="420"/>
                </a:lnTo>
                <a:lnTo>
                  <a:pt x="28" y="426"/>
                </a:lnTo>
                <a:lnTo>
                  <a:pt x="32" y="424"/>
                </a:lnTo>
                <a:lnTo>
                  <a:pt x="32" y="424"/>
                </a:lnTo>
                <a:close/>
              </a:path>
            </a:pathLst>
          </a:custGeom>
          <a:solidFill>
            <a:srgbClr val="000000"/>
          </a:solidFill>
          <a:ln w="9525">
            <a:noFill/>
            <a:round/>
            <a:headEnd/>
            <a:tailEnd/>
          </a:ln>
        </p:spPr>
        <p:txBody>
          <a:bodyPr/>
          <a:lstStyle/>
          <a:p>
            <a:endParaRPr lang="en-US"/>
          </a:p>
        </p:txBody>
      </p:sp>
      <p:sp>
        <p:nvSpPr>
          <p:cNvPr id="122998" name="Freeform 118"/>
          <p:cNvSpPr>
            <a:spLocks/>
          </p:cNvSpPr>
          <p:nvPr/>
        </p:nvSpPr>
        <p:spPr bwMode="auto">
          <a:xfrm>
            <a:off x="7986713" y="2244725"/>
            <a:ext cx="49212" cy="371475"/>
          </a:xfrm>
          <a:custGeom>
            <a:avLst/>
            <a:gdLst/>
            <a:ahLst/>
            <a:cxnLst>
              <a:cxn ang="0">
                <a:pos x="63" y="467"/>
              </a:cxn>
              <a:cxn ang="0">
                <a:pos x="56" y="422"/>
              </a:cxn>
              <a:cxn ang="0">
                <a:pos x="42" y="308"/>
              </a:cxn>
              <a:cxn ang="0">
                <a:pos x="37" y="163"/>
              </a:cxn>
              <a:cxn ang="0">
                <a:pos x="56" y="26"/>
              </a:cxn>
              <a:cxn ang="0">
                <a:pos x="56" y="17"/>
              </a:cxn>
              <a:cxn ang="0">
                <a:pos x="52" y="2"/>
              </a:cxn>
              <a:cxn ang="0">
                <a:pos x="44" y="0"/>
              </a:cxn>
              <a:cxn ang="0">
                <a:pos x="29" y="26"/>
              </a:cxn>
              <a:cxn ang="0">
                <a:pos x="14" y="79"/>
              </a:cxn>
              <a:cxn ang="0">
                <a:pos x="6" y="144"/>
              </a:cxn>
              <a:cxn ang="0">
                <a:pos x="0" y="214"/>
              </a:cxn>
              <a:cxn ang="0">
                <a:pos x="4" y="294"/>
              </a:cxn>
              <a:cxn ang="0">
                <a:pos x="16" y="365"/>
              </a:cxn>
              <a:cxn ang="0">
                <a:pos x="35" y="420"/>
              </a:cxn>
              <a:cxn ang="0">
                <a:pos x="54" y="454"/>
              </a:cxn>
              <a:cxn ang="0">
                <a:pos x="63" y="467"/>
              </a:cxn>
              <a:cxn ang="0">
                <a:pos x="63" y="467"/>
              </a:cxn>
            </a:cxnLst>
            <a:rect l="0" t="0" r="r" b="b"/>
            <a:pathLst>
              <a:path w="63" h="467">
                <a:moveTo>
                  <a:pt x="63" y="467"/>
                </a:moveTo>
                <a:lnTo>
                  <a:pt x="56" y="422"/>
                </a:lnTo>
                <a:lnTo>
                  <a:pt x="42" y="308"/>
                </a:lnTo>
                <a:lnTo>
                  <a:pt x="37" y="163"/>
                </a:lnTo>
                <a:lnTo>
                  <a:pt x="56" y="26"/>
                </a:lnTo>
                <a:lnTo>
                  <a:pt x="56" y="17"/>
                </a:lnTo>
                <a:lnTo>
                  <a:pt x="52" y="2"/>
                </a:lnTo>
                <a:lnTo>
                  <a:pt x="44" y="0"/>
                </a:lnTo>
                <a:lnTo>
                  <a:pt x="29" y="26"/>
                </a:lnTo>
                <a:lnTo>
                  <a:pt x="14" y="79"/>
                </a:lnTo>
                <a:lnTo>
                  <a:pt x="6" y="144"/>
                </a:lnTo>
                <a:lnTo>
                  <a:pt x="0" y="214"/>
                </a:lnTo>
                <a:lnTo>
                  <a:pt x="4" y="294"/>
                </a:lnTo>
                <a:lnTo>
                  <a:pt x="16" y="365"/>
                </a:lnTo>
                <a:lnTo>
                  <a:pt x="35" y="420"/>
                </a:lnTo>
                <a:lnTo>
                  <a:pt x="54" y="454"/>
                </a:lnTo>
                <a:lnTo>
                  <a:pt x="63" y="467"/>
                </a:lnTo>
                <a:lnTo>
                  <a:pt x="63" y="467"/>
                </a:lnTo>
                <a:close/>
              </a:path>
            </a:pathLst>
          </a:custGeom>
          <a:solidFill>
            <a:srgbClr val="000000"/>
          </a:solidFill>
          <a:ln w="9525">
            <a:noFill/>
            <a:round/>
            <a:headEnd/>
            <a:tailEnd/>
          </a:ln>
        </p:spPr>
        <p:txBody>
          <a:bodyPr/>
          <a:lstStyle/>
          <a:p>
            <a:endParaRPr lang="en-US"/>
          </a:p>
        </p:txBody>
      </p:sp>
      <p:sp>
        <p:nvSpPr>
          <p:cNvPr id="122999" name="Freeform 119"/>
          <p:cNvSpPr>
            <a:spLocks/>
          </p:cNvSpPr>
          <p:nvPr/>
        </p:nvSpPr>
        <p:spPr bwMode="auto">
          <a:xfrm>
            <a:off x="7689850" y="2251075"/>
            <a:ext cx="122238" cy="309563"/>
          </a:xfrm>
          <a:custGeom>
            <a:avLst/>
            <a:gdLst/>
            <a:ahLst/>
            <a:cxnLst>
              <a:cxn ang="0">
                <a:pos x="44" y="373"/>
              </a:cxn>
              <a:cxn ang="0">
                <a:pos x="47" y="333"/>
              </a:cxn>
              <a:cxn ang="0">
                <a:pos x="66" y="236"/>
              </a:cxn>
              <a:cxn ang="0">
                <a:pos x="101" y="114"/>
              </a:cxn>
              <a:cxn ang="0">
                <a:pos x="152" y="0"/>
              </a:cxn>
              <a:cxn ang="0">
                <a:pos x="141" y="0"/>
              </a:cxn>
              <a:cxn ang="0">
                <a:pos x="110" y="36"/>
              </a:cxn>
              <a:cxn ang="0">
                <a:pos x="63" y="152"/>
              </a:cxn>
              <a:cxn ang="0">
                <a:pos x="0" y="392"/>
              </a:cxn>
              <a:cxn ang="0">
                <a:pos x="44" y="373"/>
              </a:cxn>
              <a:cxn ang="0">
                <a:pos x="44" y="373"/>
              </a:cxn>
            </a:cxnLst>
            <a:rect l="0" t="0" r="r" b="b"/>
            <a:pathLst>
              <a:path w="152" h="392">
                <a:moveTo>
                  <a:pt x="44" y="373"/>
                </a:moveTo>
                <a:lnTo>
                  <a:pt x="47" y="333"/>
                </a:lnTo>
                <a:lnTo>
                  <a:pt x="66" y="236"/>
                </a:lnTo>
                <a:lnTo>
                  <a:pt x="101" y="114"/>
                </a:lnTo>
                <a:lnTo>
                  <a:pt x="152" y="0"/>
                </a:lnTo>
                <a:lnTo>
                  <a:pt x="141" y="0"/>
                </a:lnTo>
                <a:lnTo>
                  <a:pt x="110" y="36"/>
                </a:lnTo>
                <a:lnTo>
                  <a:pt x="63" y="152"/>
                </a:lnTo>
                <a:lnTo>
                  <a:pt x="0" y="392"/>
                </a:lnTo>
                <a:lnTo>
                  <a:pt x="44" y="373"/>
                </a:lnTo>
                <a:lnTo>
                  <a:pt x="44" y="373"/>
                </a:lnTo>
                <a:close/>
              </a:path>
            </a:pathLst>
          </a:custGeom>
          <a:solidFill>
            <a:srgbClr val="000000"/>
          </a:solidFill>
          <a:ln w="9525">
            <a:noFill/>
            <a:round/>
            <a:headEnd/>
            <a:tailEnd/>
          </a:ln>
        </p:spPr>
        <p:txBody>
          <a:bodyPr/>
          <a:lstStyle/>
          <a:p>
            <a:endParaRPr lang="en-US"/>
          </a:p>
        </p:txBody>
      </p:sp>
      <p:sp>
        <p:nvSpPr>
          <p:cNvPr id="123002" name="Freeform 122"/>
          <p:cNvSpPr>
            <a:spLocks/>
          </p:cNvSpPr>
          <p:nvPr/>
        </p:nvSpPr>
        <p:spPr bwMode="auto">
          <a:xfrm>
            <a:off x="7702550" y="2554288"/>
            <a:ext cx="82550" cy="123825"/>
          </a:xfrm>
          <a:custGeom>
            <a:avLst/>
            <a:gdLst/>
            <a:ahLst/>
            <a:cxnLst>
              <a:cxn ang="0">
                <a:pos x="0" y="25"/>
              </a:cxn>
              <a:cxn ang="0">
                <a:pos x="6" y="36"/>
              </a:cxn>
              <a:cxn ang="0">
                <a:pos x="23" y="67"/>
              </a:cxn>
              <a:cxn ang="0">
                <a:pos x="55" y="107"/>
              </a:cxn>
              <a:cxn ang="0">
                <a:pos x="105" y="156"/>
              </a:cxn>
              <a:cxn ang="0">
                <a:pos x="23" y="0"/>
              </a:cxn>
              <a:cxn ang="0">
                <a:pos x="0" y="25"/>
              </a:cxn>
              <a:cxn ang="0">
                <a:pos x="0" y="25"/>
              </a:cxn>
            </a:cxnLst>
            <a:rect l="0" t="0" r="r" b="b"/>
            <a:pathLst>
              <a:path w="105" h="156">
                <a:moveTo>
                  <a:pt x="0" y="25"/>
                </a:moveTo>
                <a:lnTo>
                  <a:pt x="6" y="36"/>
                </a:lnTo>
                <a:lnTo>
                  <a:pt x="23" y="67"/>
                </a:lnTo>
                <a:lnTo>
                  <a:pt x="55" y="107"/>
                </a:lnTo>
                <a:lnTo>
                  <a:pt x="105" y="156"/>
                </a:lnTo>
                <a:lnTo>
                  <a:pt x="23" y="0"/>
                </a:lnTo>
                <a:lnTo>
                  <a:pt x="0" y="25"/>
                </a:lnTo>
                <a:lnTo>
                  <a:pt x="0" y="25"/>
                </a:lnTo>
                <a:close/>
              </a:path>
            </a:pathLst>
          </a:custGeom>
          <a:solidFill>
            <a:srgbClr val="000000"/>
          </a:solidFill>
          <a:ln w="9525">
            <a:noFill/>
            <a:round/>
            <a:headEnd/>
            <a:tailEnd/>
          </a:ln>
        </p:spPr>
        <p:txBody>
          <a:bodyPr/>
          <a:lstStyle/>
          <a:p>
            <a:endParaRPr lang="en-US"/>
          </a:p>
        </p:txBody>
      </p:sp>
      <p:sp>
        <p:nvSpPr>
          <p:cNvPr id="123003" name="Freeform 123"/>
          <p:cNvSpPr>
            <a:spLocks/>
          </p:cNvSpPr>
          <p:nvPr/>
        </p:nvSpPr>
        <p:spPr bwMode="auto">
          <a:xfrm>
            <a:off x="7777163" y="2633663"/>
            <a:ext cx="274637" cy="46037"/>
          </a:xfrm>
          <a:custGeom>
            <a:avLst/>
            <a:gdLst/>
            <a:ahLst/>
            <a:cxnLst>
              <a:cxn ang="0">
                <a:pos x="10" y="57"/>
              </a:cxn>
              <a:cxn ang="0">
                <a:pos x="42" y="49"/>
              </a:cxn>
              <a:cxn ang="0">
                <a:pos x="126" y="36"/>
              </a:cxn>
              <a:cxn ang="0">
                <a:pos x="234" y="23"/>
              </a:cxn>
              <a:cxn ang="0">
                <a:pos x="346" y="17"/>
              </a:cxn>
              <a:cxn ang="0">
                <a:pos x="327" y="10"/>
              </a:cxn>
              <a:cxn ang="0">
                <a:pos x="264" y="0"/>
              </a:cxn>
              <a:cxn ang="0">
                <a:pos x="158" y="2"/>
              </a:cxn>
              <a:cxn ang="0">
                <a:pos x="0" y="34"/>
              </a:cxn>
              <a:cxn ang="0">
                <a:pos x="10" y="57"/>
              </a:cxn>
              <a:cxn ang="0">
                <a:pos x="10" y="57"/>
              </a:cxn>
            </a:cxnLst>
            <a:rect l="0" t="0" r="r" b="b"/>
            <a:pathLst>
              <a:path w="346" h="57">
                <a:moveTo>
                  <a:pt x="10" y="57"/>
                </a:moveTo>
                <a:lnTo>
                  <a:pt x="42" y="49"/>
                </a:lnTo>
                <a:lnTo>
                  <a:pt x="126" y="36"/>
                </a:lnTo>
                <a:lnTo>
                  <a:pt x="234" y="23"/>
                </a:lnTo>
                <a:lnTo>
                  <a:pt x="346" y="17"/>
                </a:lnTo>
                <a:lnTo>
                  <a:pt x="327" y="10"/>
                </a:lnTo>
                <a:lnTo>
                  <a:pt x="264" y="0"/>
                </a:lnTo>
                <a:lnTo>
                  <a:pt x="158" y="2"/>
                </a:lnTo>
                <a:lnTo>
                  <a:pt x="0" y="34"/>
                </a:lnTo>
                <a:lnTo>
                  <a:pt x="10" y="57"/>
                </a:lnTo>
                <a:lnTo>
                  <a:pt x="10" y="57"/>
                </a:lnTo>
                <a:close/>
              </a:path>
            </a:pathLst>
          </a:custGeom>
          <a:solidFill>
            <a:srgbClr val="000000"/>
          </a:solidFill>
          <a:ln w="9525">
            <a:noFill/>
            <a:round/>
            <a:headEnd/>
            <a:tailEnd/>
          </a:ln>
        </p:spPr>
        <p:txBody>
          <a:bodyPr/>
          <a:lstStyle/>
          <a:p>
            <a:endParaRPr lang="en-US"/>
          </a:p>
        </p:txBody>
      </p:sp>
      <p:sp>
        <p:nvSpPr>
          <p:cNvPr id="123004" name="Freeform 124"/>
          <p:cNvSpPr>
            <a:spLocks/>
          </p:cNvSpPr>
          <p:nvPr/>
        </p:nvSpPr>
        <p:spPr bwMode="auto">
          <a:xfrm>
            <a:off x="7456488" y="2613025"/>
            <a:ext cx="288925" cy="49213"/>
          </a:xfrm>
          <a:custGeom>
            <a:avLst/>
            <a:gdLst/>
            <a:ahLst/>
            <a:cxnLst>
              <a:cxn ang="0">
                <a:pos x="363" y="23"/>
              </a:cxn>
              <a:cxn ang="0">
                <a:pos x="337" y="21"/>
              </a:cxn>
              <a:cxn ang="0">
                <a:pos x="261" y="23"/>
              </a:cxn>
              <a:cxn ang="0">
                <a:pos x="147" y="33"/>
              </a:cxn>
              <a:cxn ang="0">
                <a:pos x="0" y="63"/>
              </a:cxn>
              <a:cxn ang="0">
                <a:pos x="16" y="52"/>
              </a:cxn>
              <a:cxn ang="0">
                <a:pos x="75" y="29"/>
              </a:cxn>
              <a:cxn ang="0">
                <a:pos x="183" y="6"/>
              </a:cxn>
              <a:cxn ang="0">
                <a:pos x="352" y="0"/>
              </a:cxn>
              <a:cxn ang="0">
                <a:pos x="363" y="23"/>
              </a:cxn>
              <a:cxn ang="0">
                <a:pos x="363" y="23"/>
              </a:cxn>
            </a:cxnLst>
            <a:rect l="0" t="0" r="r" b="b"/>
            <a:pathLst>
              <a:path w="363" h="63">
                <a:moveTo>
                  <a:pt x="363" y="23"/>
                </a:moveTo>
                <a:lnTo>
                  <a:pt x="337" y="21"/>
                </a:lnTo>
                <a:lnTo>
                  <a:pt x="261" y="23"/>
                </a:lnTo>
                <a:lnTo>
                  <a:pt x="147" y="33"/>
                </a:lnTo>
                <a:lnTo>
                  <a:pt x="0" y="63"/>
                </a:lnTo>
                <a:lnTo>
                  <a:pt x="16" y="52"/>
                </a:lnTo>
                <a:lnTo>
                  <a:pt x="75" y="29"/>
                </a:lnTo>
                <a:lnTo>
                  <a:pt x="183" y="6"/>
                </a:lnTo>
                <a:lnTo>
                  <a:pt x="352" y="0"/>
                </a:lnTo>
                <a:lnTo>
                  <a:pt x="363" y="23"/>
                </a:lnTo>
                <a:lnTo>
                  <a:pt x="363" y="23"/>
                </a:lnTo>
                <a:close/>
              </a:path>
            </a:pathLst>
          </a:custGeom>
          <a:solidFill>
            <a:srgbClr val="000000"/>
          </a:solidFill>
          <a:ln w="9525">
            <a:noFill/>
            <a:round/>
            <a:headEnd/>
            <a:tailEnd/>
          </a:ln>
        </p:spPr>
        <p:txBody>
          <a:bodyPr/>
          <a:lstStyle/>
          <a:p>
            <a:endParaRPr lang="en-US"/>
          </a:p>
        </p:txBody>
      </p:sp>
      <p:sp>
        <p:nvSpPr>
          <p:cNvPr id="123005" name="Freeform 125"/>
          <p:cNvSpPr>
            <a:spLocks/>
          </p:cNvSpPr>
          <p:nvPr/>
        </p:nvSpPr>
        <p:spPr bwMode="auto">
          <a:xfrm>
            <a:off x="7356475" y="2573338"/>
            <a:ext cx="357188" cy="76200"/>
          </a:xfrm>
          <a:custGeom>
            <a:avLst/>
            <a:gdLst/>
            <a:ahLst/>
            <a:cxnLst>
              <a:cxn ang="0">
                <a:pos x="450" y="21"/>
              </a:cxn>
              <a:cxn ang="0">
                <a:pos x="405" y="21"/>
              </a:cxn>
              <a:cxn ang="0">
                <a:pos x="291" y="30"/>
              </a:cxn>
              <a:cxn ang="0">
                <a:pos x="144" y="53"/>
              </a:cxn>
              <a:cxn ang="0">
                <a:pos x="0" y="97"/>
              </a:cxn>
              <a:cxn ang="0">
                <a:pos x="17" y="80"/>
              </a:cxn>
              <a:cxn ang="0">
                <a:pos x="82" y="44"/>
              </a:cxn>
              <a:cxn ang="0">
                <a:pos x="215" y="11"/>
              </a:cxn>
              <a:cxn ang="0">
                <a:pos x="443" y="0"/>
              </a:cxn>
              <a:cxn ang="0">
                <a:pos x="450" y="21"/>
              </a:cxn>
              <a:cxn ang="0">
                <a:pos x="450" y="21"/>
              </a:cxn>
            </a:cxnLst>
            <a:rect l="0" t="0" r="r" b="b"/>
            <a:pathLst>
              <a:path w="450" h="97">
                <a:moveTo>
                  <a:pt x="450" y="21"/>
                </a:moveTo>
                <a:lnTo>
                  <a:pt x="405" y="21"/>
                </a:lnTo>
                <a:lnTo>
                  <a:pt x="291" y="30"/>
                </a:lnTo>
                <a:lnTo>
                  <a:pt x="144" y="53"/>
                </a:lnTo>
                <a:lnTo>
                  <a:pt x="0" y="97"/>
                </a:lnTo>
                <a:lnTo>
                  <a:pt x="17" y="80"/>
                </a:lnTo>
                <a:lnTo>
                  <a:pt x="82" y="44"/>
                </a:lnTo>
                <a:lnTo>
                  <a:pt x="215" y="11"/>
                </a:lnTo>
                <a:lnTo>
                  <a:pt x="443" y="0"/>
                </a:lnTo>
                <a:lnTo>
                  <a:pt x="450" y="21"/>
                </a:lnTo>
                <a:lnTo>
                  <a:pt x="450" y="21"/>
                </a:lnTo>
                <a:close/>
              </a:path>
            </a:pathLst>
          </a:custGeom>
          <a:solidFill>
            <a:srgbClr val="000000"/>
          </a:solidFill>
          <a:ln w="9525">
            <a:noFill/>
            <a:round/>
            <a:headEnd/>
            <a:tailEnd/>
          </a:ln>
        </p:spPr>
        <p:txBody>
          <a:bodyPr/>
          <a:lstStyle/>
          <a:p>
            <a:endParaRPr lang="en-US"/>
          </a:p>
        </p:txBody>
      </p:sp>
      <p:sp>
        <p:nvSpPr>
          <p:cNvPr id="123006" name="Freeform 126"/>
          <p:cNvSpPr>
            <a:spLocks/>
          </p:cNvSpPr>
          <p:nvPr/>
        </p:nvSpPr>
        <p:spPr bwMode="auto">
          <a:xfrm>
            <a:off x="7356475" y="2257425"/>
            <a:ext cx="393700" cy="82550"/>
          </a:xfrm>
          <a:custGeom>
            <a:avLst/>
            <a:gdLst/>
            <a:ahLst/>
            <a:cxnLst>
              <a:cxn ang="0">
                <a:pos x="15" y="102"/>
              </a:cxn>
              <a:cxn ang="0">
                <a:pos x="61" y="89"/>
              </a:cxn>
              <a:cxn ang="0">
                <a:pos x="179" y="59"/>
              </a:cxn>
              <a:cxn ang="0">
                <a:pos x="333" y="24"/>
              </a:cxn>
              <a:cxn ang="0">
                <a:pos x="494" y="5"/>
              </a:cxn>
              <a:cxn ang="0">
                <a:pos x="473" y="0"/>
              </a:cxn>
              <a:cxn ang="0">
                <a:pos x="395" y="0"/>
              </a:cxn>
              <a:cxn ang="0">
                <a:pos x="245" y="19"/>
              </a:cxn>
              <a:cxn ang="0">
                <a:pos x="0" y="80"/>
              </a:cxn>
              <a:cxn ang="0">
                <a:pos x="15" y="102"/>
              </a:cxn>
              <a:cxn ang="0">
                <a:pos x="15" y="102"/>
              </a:cxn>
            </a:cxnLst>
            <a:rect l="0" t="0" r="r" b="b"/>
            <a:pathLst>
              <a:path w="494" h="102">
                <a:moveTo>
                  <a:pt x="15" y="102"/>
                </a:moveTo>
                <a:lnTo>
                  <a:pt x="61" y="89"/>
                </a:lnTo>
                <a:lnTo>
                  <a:pt x="179" y="59"/>
                </a:lnTo>
                <a:lnTo>
                  <a:pt x="333" y="24"/>
                </a:lnTo>
                <a:lnTo>
                  <a:pt x="494" y="5"/>
                </a:lnTo>
                <a:lnTo>
                  <a:pt x="473" y="0"/>
                </a:lnTo>
                <a:lnTo>
                  <a:pt x="395" y="0"/>
                </a:lnTo>
                <a:lnTo>
                  <a:pt x="245" y="19"/>
                </a:lnTo>
                <a:lnTo>
                  <a:pt x="0" y="80"/>
                </a:lnTo>
                <a:lnTo>
                  <a:pt x="15" y="102"/>
                </a:lnTo>
                <a:lnTo>
                  <a:pt x="15" y="102"/>
                </a:lnTo>
                <a:close/>
              </a:path>
            </a:pathLst>
          </a:custGeom>
          <a:solidFill>
            <a:srgbClr val="000000"/>
          </a:solidFill>
          <a:ln w="9525">
            <a:noFill/>
            <a:round/>
            <a:headEnd/>
            <a:tailEnd/>
          </a:ln>
        </p:spPr>
        <p:txBody>
          <a:bodyPr/>
          <a:lstStyle/>
          <a:p>
            <a:endParaRPr lang="en-US"/>
          </a:p>
        </p:txBody>
      </p:sp>
      <p:sp>
        <p:nvSpPr>
          <p:cNvPr id="123007" name="Freeform 127"/>
          <p:cNvSpPr>
            <a:spLocks/>
          </p:cNvSpPr>
          <p:nvPr/>
        </p:nvSpPr>
        <p:spPr bwMode="auto">
          <a:xfrm>
            <a:off x="7273925" y="2203450"/>
            <a:ext cx="479425" cy="111125"/>
          </a:xfrm>
          <a:custGeom>
            <a:avLst/>
            <a:gdLst/>
            <a:ahLst/>
            <a:cxnLst>
              <a:cxn ang="0">
                <a:pos x="19" y="141"/>
              </a:cxn>
              <a:cxn ang="0">
                <a:pos x="52" y="124"/>
              </a:cxn>
              <a:cxn ang="0">
                <a:pos x="152" y="86"/>
              </a:cxn>
              <a:cxn ang="0">
                <a:pos x="333" y="46"/>
              </a:cxn>
              <a:cxn ang="0">
                <a:pos x="605" y="17"/>
              </a:cxn>
              <a:cxn ang="0">
                <a:pos x="569" y="8"/>
              </a:cxn>
              <a:cxn ang="0">
                <a:pos x="457" y="0"/>
              </a:cxn>
              <a:cxn ang="0">
                <a:pos x="268" y="25"/>
              </a:cxn>
              <a:cxn ang="0">
                <a:pos x="0" y="112"/>
              </a:cxn>
              <a:cxn ang="0">
                <a:pos x="19" y="141"/>
              </a:cxn>
              <a:cxn ang="0">
                <a:pos x="19" y="141"/>
              </a:cxn>
            </a:cxnLst>
            <a:rect l="0" t="0" r="r" b="b"/>
            <a:pathLst>
              <a:path w="605" h="141">
                <a:moveTo>
                  <a:pt x="19" y="141"/>
                </a:moveTo>
                <a:lnTo>
                  <a:pt x="52" y="124"/>
                </a:lnTo>
                <a:lnTo>
                  <a:pt x="152" y="86"/>
                </a:lnTo>
                <a:lnTo>
                  <a:pt x="333" y="46"/>
                </a:lnTo>
                <a:lnTo>
                  <a:pt x="605" y="17"/>
                </a:lnTo>
                <a:lnTo>
                  <a:pt x="569" y="8"/>
                </a:lnTo>
                <a:lnTo>
                  <a:pt x="457" y="0"/>
                </a:lnTo>
                <a:lnTo>
                  <a:pt x="268" y="25"/>
                </a:lnTo>
                <a:lnTo>
                  <a:pt x="0" y="112"/>
                </a:lnTo>
                <a:lnTo>
                  <a:pt x="19" y="141"/>
                </a:lnTo>
                <a:lnTo>
                  <a:pt x="19" y="141"/>
                </a:lnTo>
                <a:close/>
              </a:path>
            </a:pathLst>
          </a:custGeom>
          <a:solidFill>
            <a:srgbClr val="000000"/>
          </a:solidFill>
          <a:ln w="9525">
            <a:noFill/>
            <a:round/>
            <a:headEnd/>
            <a:tailEnd/>
          </a:ln>
        </p:spPr>
        <p:txBody>
          <a:bodyPr/>
          <a:lstStyle/>
          <a:p>
            <a:endParaRPr lang="en-US"/>
          </a:p>
        </p:txBody>
      </p:sp>
      <p:sp>
        <p:nvSpPr>
          <p:cNvPr id="123008" name="Freeform 128"/>
          <p:cNvSpPr>
            <a:spLocks/>
          </p:cNvSpPr>
          <p:nvPr/>
        </p:nvSpPr>
        <p:spPr bwMode="auto">
          <a:xfrm>
            <a:off x="7888288" y="2652713"/>
            <a:ext cx="28575" cy="180975"/>
          </a:xfrm>
          <a:custGeom>
            <a:avLst/>
            <a:gdLst/>
            <a:ahLst/>
            <a:cxnLst>
              <a:cxn ang="0">
                <a:pos x="36" y="0"/>
              </a:cxn>
              <a:cxn ang="0">
                <a:pos x="32" y="21"/>
              </a:cxn>
              <a:cxn ang="0">
                <a:pos x="21" y="80"/>
              </a:cxn>
              <a:cxn ang="0">
                <a:pos x="11" y="154"/>
              </a:cxn>
              <a:cxn ang="0">
                <a:pos x="8" y="228"/>
              </a:cxn>
              <a:cxn ang="0">
                <a:pos x="4" y="222"/>
              </a:cxn>
              <a:cxn ang="0">
                <a:pos x="0" y="196"/>
              </a:cxn>
              <a:cxn ang="0">
                <a:pos x="0" y="125"/>
              </a:cxn>
              <a:cxn ang="0">
                <a:pos x="9" y="0"/>
              </a:cxn>
              <a:cxn ang="0">
                <a:pos x="36" y="0"/>
              </a:cxn>
              <a:cxn ang="0">
                <a:pos x="36" y="0"/>
              </a:cxn>
            </a:cxnLst>
            <a:rect l="0" t="0" r="r" b="b"/>
            <a:pathLst>
              <a:path w="36" h="228">
                <a:moveTo>
                  <a:pt x="36" y="0"/>
                </a:moveTo>
                <a:lnTo>
                  <a:pt x="32" y="21"/>
                </a:lnTo>
                <a:lnTo>
                  <a:pt x="21" y="80"/>
                </a:lnTo>
                <a:lnTo>
                  <a:pt x="11" y="154"/>
                </a:lnTo>
                <a:lnTo>
                  <a:pt x="8" y="228"/>
                </a:lnTo>
                <a:lnTo>
                  <a:pt x="4" y="222"/>
                </a:lnTo>
                <a:lnTo>
                  <a:pt x="0" y="196"/>
                </a:lnTo>
                <a:lnTo>
                  <a:pt x="0" y="125"/>
                </a:lnTo>
                <a:lnTo>
                  <a:pt x="9" y="0"/>
                </a:lnTo>
                <a:lnTo>
                  <a:pt x="36" y="0"/>
                </a:lnTo>
                <a:lnTo>
                  <a:pt x="36" y="0"/>
                </a:lnTo>
                <a:close/>
              </a:path>
            </a:pathLst>
          </a:custGeom>
          <a:solidFill>
            <a:srgbClr val="000000"/>
          </a:solidFill>
          <a:ln w="9525">
            <a:noFill/>
            <a:round/>
            <a:headEnd/>
            <a:tailEnd/>
          </a:ln>
        </p:spPr>
        <p:txBody>
          <a:bodyPr/>
          <a:lstStyle/>
          <a:p>
            <a:endParaRPr lang="en-US"/>
          </a:p>
        </p:txBody>
      </p:sp>
      <p:sp>
        <p:nvSpPr>
          <p:cNvPr id="123009" name="Freeform 129"/>
          <p:cNvSpPr>
            <a:spLocks/>
          </p:cNvSpPr>
          <p:nvPr/>
        </p:nvSpPr>
        <p:spPr bwMode="auto">
          <a:xfrm>
            <a:off x="8010525" y="2640013"/>
            <a:ext cx="68263" cy="1174750"/>
          </a:xfrm>
          <a:custGeom>
            <a:avLst/>
            <a:gdLst/>
            <a:ahLst/>
            <a:cxnLst>
              <a:cxn ang="0">
                <a:pos x="53" y="9"/>
              </a:cxn>
              <a:cxn ang="0">
                <a:pos x="45" y="119"/>
              </a:cxn>
              <a:cxn ang="0">
                <a:pos x="40" y="427"/>
              </a:cxn>
              <a:cxn ang="0">
                <a:pos x="45" y="893"/>
              </a:cxn>
              <a:cxn ang="0">
                <a:pos x="85" y="1480"/>
              </a:cxn>
              <a:cxn ang="0">
                <a:pos x="66" y="1389"/>
              </a:cxn>
              <a:cxn ang="0">
                <a:pos x="28" y="1115"/>
              </a:cxn>
              <a:cxn ang="0">
                <a:pos x="0" y="655"/>
              </a:cxn>
              <a:cxn ang="0">
                <a:pos x="13" y="0"/>
              </a:cxn>
              <a:cxn ang="0">
                <a:pos x="53" y="9"/>
              </a:cxn>
              <a:cxn ang="0">
                <a:pos x="53" y="9"/>
              </a:cxn>
            </a:cxnLst>
            <a:rect l="0" t="0" r="r" b="b"/>
            <a:pathLst>
              <a:path w="85" h="1480">
                <a:moveTo>
                  <a:pt x="53" y="9"/>
                </a:moveTo>
                <a:lnTo>
                  <a:pt x="45" y="119"/>
                </a:lnTo>
                <a:lnTo>
                  <a:pt x="40" y="427"/>
                </a:lnTo>
                <a:lnTo>
                  <a:pt x="45" y="893"/>
                </a:lnTo>
                <a:lnTo>
                  <a:pt x="85" y="1480"/>
                </a:lnTo>
                <a:lnTo>
                  <a:pt x="66" y="1389"/>
                </a:lnTo>
                <a:lnTo>
                  <a:pt x="28" y="1115"/>
                </a:lnTo>
                <a:lnTo>
                  <a:pt x="0" y="655"/>
                </a:lnTo>
                <a:lnTo>
                  <a:pt x="13" y="0"/>
                </a:lnTo>
                <a:lnTo>
                  <a:pt x="53" y="9"/>
                </a:lnTo>
                <a:lnTo>
                  <a:pt x="53" y="9"/>
                </a:lnTo>
                <a:close/>
              </a:path>
            </a:pathLst>
          </a:custGeom>
          <a:solidFill>
            <a:srgbClr val="000000"/>
          </a:solidFill>
          <a:ln w="9525">
            <a:noFill/>
            <a:round/>
            <a:headEnd/>
            <a:tailEnd/>
          </a:ln>
        </p:spPr>
        <p:txBody>
          <a:bodyPr/>
          <a:lstStyle/>
          <a:p>
            <a:endParaRPr lang="en-US"/>
          </a:p>
        </p:txBody>
      </p:sp>
      <p:sp>
        <p:nvSpPr>
          <p:cNvPr id="123010" name="Freeform 130"/>
          <p:cNvSpPr>
            <a:spLocks/>
          </p:cNvSpPr>
          <p:nvPr/>
        </p:nvSpPr>
        <p:spPr bwMode="auto">
          <a:xfrm>
            <a:off x="7729538" y="2670175"/>
            <a:ext cx="77787" cy="960438"/>
          </a:xfrm>
          <a:custGeom>
            <a:avLst/>
            <a:gdLst/>
            <a:ahLst/>
            <a:cxnLst>
              <a:cxn ang="0">
                <a:pos x="97" y="0"/>
              </a:cxn>
              <a:cxn ang="0">
                <a:pos x="80" y="125"/>
              </a:cxn>
              <a:cxn ang="0">
                <a:pos x="48" y="437"/>
              </a:cxn>
              <a:cxn ang="0">
                <a:pos x="29" y="830"/>
              </a:cxn>
              <a:cxn ang="0">
                <a:pos x="52" y="1211"/>
              </a:cxn>
              <a:cxn ang="0">
                <a:pos x="31" y="1140"/>
              </a:cxn>
              <a:cxn ang="0">
                <a:pos x="4" y="925"/>
              </a:cxn>
              <a:cxn ang="0">
                <a:pos x="0" y="551"/>
              </a:cxn>
              <a:cxn ang="0">
                <a:pos x="63" y="5"/>
              </a:cxn>
              <a:cxn ang="0">
                <a:pos x="97" y="0"/>
              </a:cxn>
              <a:cxn ang="0">
                <a:pos x="97" y="0"/>
              </a:cxn>
            </a:cxnLst>
            <a:rect l="0" t="0" r="r" b="b"/>
            <a:pathLst>
              <a:path w="97" h="1211">
                <a:moveTo>
                  <a:pt x="97" y="0"/>
                </a:moveTo>
                <a:lnTo>
                  <a:pt x="80" y="125"/>
                </a:lnTo>
                <a:lnTo>
                  <a:pt x="48" y="437"/>
                </a:lnTo>
                <a:lnTo>
                  <a:pt x="29" y="830"/>
                </a:lnTo>
                <a:lnTo>
                  <a:pt x="52" y="1211"/>
                </a:lnTo>
                <a:lnTo>
                  <a:pt x="31" y="1140"/>
                </a:lnTo>
                <a:lnTo>
                  <a:pt x="4" y="925"/>
                </a:lnTo>
                <a:lnTo>
                  <a:pt x="0" y="551"/>
                </a:lnTo>
                <a:lnTo>
                  <a:pt x="63" y="5"/>
                </a:lnTo>
                <a:lnTo>
                  <a:pt x="97" y="0"/>
                </a:lnTo>
                <a:lnTo>
                  <a:pt x="97" y="0"/>
                </a:lnTo>
                <a:close/>
              </a:path>
            </a:pathLst>
          </a:custGeom>
          <a:solidFill>
            <a:srgbClr val="000000"/>
          </a:solidFill>
          <a:ln w="9525">
            <a:noFill/>
            <a:round/>
            <a:headEnd/>
            <a:tailEnd/>
          </a:ln>
        </p:spPr>
        <p:txBody>
          <a:bodyPr/>
          <a:lstStyle/>
          <a:p>
            <a:endParaRPr lang="en-US"/>
          </a:p>
        </p:txBody>
      </p:sp>
      <p:sp>
        <p:nvSpPr>
          <p:cNvPr id="123011" name="Freeform 131"/>
          <p:cNvSpPr>
            <a:spLocks/>
          </p:cNvSpPr>
          <p:nvPr/>
        </p:nvSpPr>
        <p:spPr bwMode="auto">
          <a:xfrm>
            <a:off x="7662863" y="3225800"/>
            <a:ext cx="312737" cy="46038"/>
          </a:xfrm>
          <a:custGeom>
            <a:avLst/>
            <a:gdLst/>
            <a:ahLst/>
            <a:cxnLst>
              <a:cxn ang="0">
                <a:pos x="393" y="32"/>
              </a:cxn>
              <a:cxn ang="0">
                <a:pos x="363" y="29"/>
              </a:cxn>
              <a:cxn ang="0">
                <a:pos x="283" y="29"/>
              </a:cxn>
              <a:cxn ang="0">
                <a:pos x="157" y="36"/>
              </a:cxn>
              <a:cxn ang="0">
                <a:pos x="0" y="59"/>
              </a:cxn>
              <a:cxn ang="0">
                <a:pos x="11" y="50"/>
              </a:cxn>
              <a:cxn ang="0">
                <a:pos x="51" y="29"/>
              </a:cxn>
              <a:cxn ang="0">
                <a:pos x="125" y="10"/>
              </a:cxn>
              <a:cxn ang="0">
                <a:pos x="237" y="0"/>
              </a:cxn>
              <a:cxn ang="0">
                <a:pos x="334" y="4"/>
              </a:cxn>
              <a:cxn ang="0">
                <a:pos x="382" y="15"/>
              </a:cxn>
              <a:cxn ang="0">
                <a:pos x="393" y="27"/>
              </a:cxn>
              <a:cxn ang="0">
                <a:pos x="393" y="32"/>
              </a:cxn>
              <a:cxn ang="0">
                <a:pos x="393" y="32"/>
              </a:cxn>
            </a:cxnLst>
            <a:rect l="0" t="0" r="r" b="b"/>
            <a:pathLst>
              <a:path w="393" h="59">
                <a:moveTo>
                  <a:pt x="393" y="32"/>
                </a:moveTo>
                <a:lnTo>
                  <a:pt x="363" y="29"/>
                </a:lnTo>
                <a:lnTo>
                  <a:pt x="283" y="29"/>
                </a:lnTo>
                <a:lnTo>
                  <a:pt x="157" y="36"/>
                </a:lnTo>
                <a:lnTo>
                  <a:pt x="0" y="59"/>
                </a:lnTo>
                <a:lnTo>
                  <a:pt x="11" y="50"/>
                </a:lnTo>
                <a:lnTo>
                  <a:pt x="51" y="29"/>
                </a:lnTo>
                <a:lnTo>
                  <a:pt x="125" y="10"/>
                </a:lnTo>
                <a:lnTo>
                  <a:pt x="237" y="0"/>
                </a:lnTo>
                <a:lnTo>
                  <a:pt x="334" y="4"/>
                </a:lnTo>
                <a:lnTo>
                  <a:pt x="382" y="15"/>
                </a:lnTo>
                <a:lnTo>
                  <a:pt x="393" y="27"/>
                </a:lnTo>
                <a:lnTo>
                  <a:pt x="393" y="32"/>
                </a:lnTo>
                <a:lnTo>
                  <a:pt x="393" y="32"/>
                </a:lnTo>
                <a:close/>
              </a:path>
            </a:pathLst>
          </a:custGeom>
          <a:solidFill>
            <a:srgbClr val="000000"/>
          </a:solidFill>
          <a:ln w="9525">
            <a:noFill/>
            <a:round/>
            <a:headEnd/>
            <a:tailEnd/>
          </a:ln>
        </p:spPr>
        <p:txBody>
          <a:bodyPr/>
          <a:lstStyle/>
          <a:p>
            <a:endParaRPr lang="en-US"/>
          </a:p>
        </p:txBody>
      </p:sp>
      <p:sp>
        <p:nvSpPr>
          <p:cNvPr id="123012" name="Freeform 132"/>
          <p:cNvSpPr>
            <a:spLocks/>
          </p:cNvSpPr>
          <p:nvPr/>
        </p:nvSpPr>
        <p:spPr bwMode="auto">
          <a:xfrm>
            <a:off x="7848600" y="2946400"/>
            <a:ext cx="39688" cy="280988"/>
          </a:xfrm>
          <a:custGeom>
            <a:avLst/>
            <a:gdLst/>
            <a:ahLst/>
            <a:cxnLst>
              <a:cxn ang="0">
                <a:pos x="49" y="0"/>
              </a:cxn>
              <a:cxn ang="0">
                <a:pos x="43" y="36"/>
              </a:cxn>
              <a:cxn ang="0">
                <a:pos x="34" y="129"/>
              </a:cxn>
              <a:cxn ang="0">
                <a:pos x="26" y="243"/>
              </a:cxn>
              <a:cxn ang="0">
                <a:pos x="28" y="353"/>
              </a:cxn>
              <a:cxn ang="0">
                <a:pos x="20" y="338"/>
              </a:cxn>
              <a:cxn ang="0">
                <a:pos x="5" y="285"/>
              </a:cxn>
              <a:cxn ang="0">
                <a:pos x="0" y="178"/>
              </a:cxn>
              <a:cxn ang="0">
                <a:pos x="13" y="7"/>
              </a:cxn>
              <a:cxn ang="0">
                <a:pos x="49" y="0"/>
              </a:cxn>
              <a:cxn ang="0">
                <a:pos x="49" y="0"/>
              </a:cxn>
            </a:cxnLst>
            <a:rect l="0" t="0" r="r" b="b"/>
            <a:pathLst>
              <a:path w="49" h="353">
                <a:moveTo>
                  <a:pt x="49" y="0"/>
                </a:moveTo>
                <a:lnTo>
                  <a:pt x="43" y="36"/>
                </a:lnTo>
                <a:lnTo>
                  <a:pt x="34" y="129"/>
                </a:lnTo>
                <a:lnTo>
                  <a:pt x="26" y="243"/>
                </a:lnTo>
                <a:lnTo>
                  <a:pt x="28" y="353"/>
                </a:lnTo>
                <a:lnTo>
                  <a:pt x="20" y="338"/>
                </a:lnTo>
                <a:lnTo>
                  <a:pt x="5" y="285"/>
                </a:lnTo>
                <a:lnTo>
                  <a:pt x="0" y="178"/>
                </a:lnTo>
                <a:lnTo>
                  <a:pt x="13" y="7"/>
                </a:lnTo>
                <a:lnTo>
                  <a:pt x="49" y="0"/>
                </a:lnTo>
                <a:lnTo>
                  <a:pt x="49" y="0"/>
                </a:lnTo>
                <a:close/>
              </a:path>
            </a:pathLst>
          </a:custGeom>
          <a:solidFill>
            <a:srgbClr val="000000"/>
          </a:solidFill>
          <a:ln w="9525">
            <a:noFill/>
            <a:round/>
            <a:headEnd/>
            <a:tailEnd/>
          </a:ln>
        </p:spPr>
        <p:txBody>
          <a:bodyPr/>
          <a:lstStyle/>
          <a:p>
            <a:endParaRPr lang="en-US"/>
          </a:p>
        </p:txBody>
      </p:sp>
      <p:sp>
        <p:nvSpPr>
          <p:cNvPr id="123013" name="Freeform 133"/>
          <p:cNvSpPr>
            <a:spLocks/>
          </p:cNvSpPr>
          <p:nvPr/>
        </p:nvSpPr>
        <p:spPr bwMode="auto">
          <a:xfrm>
            <a:off x="7788275" y="2894013"/>
            <a:ext cx="236538" cy="34925"/>
          </a:xfrm>
          <a:custGeom>
            <a:avLst/>
            <a:gdLst/>
            <a:ahLst/>
            <a:cxnLst>
              <a:cxn ang="0">
                <a:pos x="6" y="44"/>
              </a:cxn>
              <a:cxn ang="0">
                <a:pos x="37" y="38"/>
              </a:cxn>
              <a:cxn ang="0">
                <a:pos x="109" y="28"/>
              </a:cxn>
              <a:cxn ang="0">
                <a:pos x="204" y="25"/>
              </a:cxn>
              <a:cxn ang="0">
                <a:pos x="299" y="32"/>
              </a:cxn>
              <a:cxn ang="0">
                <a:pos x="286" y="23"/>
              </a:cxn>
              <a:cxn ang="0">
                <a:pos x="238" y="7"/>
              </a:cxn>
              <a:cxn ang="0">
                <a:pos x="145" y="0"/>
              </a:cxn>
              <a:cxn ang="0">
                <a:pos x="0" y="19"/>
              </a:cxn>
              <a:cxn ang="0">
                <a:pos x="6" y="44"/>
              </a:cxn>
              <a:cxn ang="0">
                <a:pos x="6" y="44"/>
              </a:cxn>
            </a:cxnLst>
            <a:rect l="0" t="0" r="r" b="b"/>
            <a:pathLst>
              <a:path w="299" h="44">
                <a:moveTo>
                  <a:pt x="6" y="44"/>
                </a:moveTo>
                <a:lnTo>
                  <a:pt x="37" y="38"/>
                </a:lnTo>
                <a:lnTo>
                  <a:pt x="109" y="28"/>
                </a:lnTo>
                <a:lnTo>
                  <a:pt x="204" y="25"/>
                </a:lnTo>
                <a:lnTo>
                  <a:pt x="299" y="32"/>
                </a:lnTo>
                <a:lnTo>
                  <a:pt x="286" y="23"/>
                </a:lnTo>
                <a:lnTo>
                  <a:pt x="238" y="7"/>
                </a:lnTo>
                <a:lnTo>
                  <a:pt x="145" y="0"/>
                </a:lnTo>
                <a:lnTo>
                  <a:pt x="0" y="19"/>
                </a:lnTo>
                <a:lnTo>
                  <a:pt x="6" y="44"/>
                </a:lnTo>
                <a:lnTo>
                  <a:pt x="6" y="44"/>
                </a:lnTo>
                <a:close/>
              </a:path>
            </a:pathLst>
          </a:custGeom>
          <a:solidFill>
            <a:srgbClr val="000000"/>
          </a:solidFill>
          <a:ln w="9525">
            <a:noFill/>
            <a:round/>
            <a:headEnd/>
            <a:tailEnd/>
          </a:ln>
        </p:spPr>
        <p:txBody>
          <a:bodyPr/>
          <a:lstStyle/>
          <a:p>
            <a:endParaRPr lang="en-US"/>
          </a:p>
        </p:txBody>
      </p:sp>
      <p:sp>
        <p:nvSpPr>
          <p:cNvPr id="123014" name="Freeform 134"/>
          <p:cNvSpPr>
            <a:spLocks/>
          </p:cNvSpPr>
          <p:nvPr/>
        </p:nvSpPr>
        <p:spPr bwMode="auto">
          <a:xfrm>
            <a:off x="7283450" y="2897188"/>
            <a:ext cx="477838" cy="111125"/>
          </a:xfrm>
          <a:custGeom>
            <a:avLst/>
            <a:gdLst/>
            <a:ahLst/>
            <a:cxnLst>
              <a:cxn ang="0">
                <a:pos x="593" y="43"/>
              </a:cxn>
              <a:cxn ang="0">
                <a:pos x="526" y="45"/>
              </a:cxn>
              <a:cxn ang="0">
                <a:pos x="365" y="55"/>
              </a:cxn>
              <a:cxn ang="0">
                <a:pos x="169" y="83"/>
              </a:cxn>
              <a:cxn ang="0">
                <a:pos x="0" y="138"/>
              </a:cxn>
              <a:cxn ang="0">
                <a:pos x="21" y="121"/>
              </a:cxn>
              <a:cxn ang="0">
                <a:pos x="106" y="81"/>
              </a:cxn>
              <a:cxn ang="0">
                <a:pos x="289" y="34"/>
              </a:cxn>
              <a:cxn ang="0">
                <a:pos x="602" y="0"/>
              </a:cxn>
              <a:cxn ang="0">
                <a:pos x="593" y="43"/>
              </a:cxn>
              <a:cxn ang="0">
                <a:pos x="593" y="43"/>
              </a:cxn>
            </a:cxnLst>
            <a:rect l="0" t="0" r="r" b="b"/>
            <a:pathLst>
              <a:path w="602" h="138">
                <a:moveTo>
                  <a:pt x="593" y="43"/>
                </a:moveTo>
                <a:lnTo>
                  <a:pt x="526" y="45"/>
                </a:lnTo>
                <a:lnTo>
                  <a:pt x="365" y="55"/>
                </a:lnTo>
                <a:lnTo>
                  <a:pt x="169" y="83"/>
                </a:lnTo>
                <a:lnTo>
                  <a:pt x="0" y="138"/>
                </a:lnTo>
                <a:lnTo>
                  <a:pt x="21" y="121"/>
                </a:lnTo>
                <a:lnTo>
                  <a:pt x="106" y="81"/>
                </a:lnTo>
                <a:lnTo>
                  <a:pt x="289" y="34"/>
                </a:lnTo>
                <a:lnTo>
                  <a:pt x="602" y="0"/>
                </a:lnTo>
                <a:lnTo>
                  <a:pt x="593" y="43"/>
                </a:lnTo>
                <a:lnTo>
                  <a:pt x="593" y="43"/>
                </a:lnTo>
                <a:close/>
              </a:path>
            </a:pathLst>
          </a:custGeom>
          <a:solidFill>
            <a:srgbClr val="000000"/>
          </a:solidFill>
          <a:ln w="9525">
            <a:noFill/>
            <a:round/>
            <a:headEnd/>
            <a:tailEnd/>
          </a:ln>
        </p:spPr>
        <p:txBody>
          <a:bodyPr/>
          <a:lstStyle/>
          <a:p>
            <a:endParaRPr lang="en-US"/>
          </a:p>
        </p:txBody>
      </p:sp>
      <p:sp>
        <p:nvSpPr>
          <p:cNvPr id="123015" name="Freeform 135"/>
          <p:cNvSpPr>
            <a:spLocks/>
          </p:cNvSpPr>
          <p:nvPr/>
        </p:nvSpPr>
        <p:spPr bwMode="auto">
          <a:xfrm>
            <a:off x="8058150" y="2082800"/>
            <a:ext cx="195263" cy="34925"/>
          </a:xfrm>
          <a:custGeom>
            <a:avLst/>
            <a:gdLst/>
            <a:ahLst/>
            <a:cxnLst>
              <a:cxn ang="0">
                <a:pos x="0" y="44"/>
              </a:cxn>
              <a:cxn ang="0">
                <a:pos x="22" y="42"/>
              </a:cxn>
              <a:cxn ang="0">
                <a:pos x="83" y="34"/>
              </a:cxn>
              <a:cxn ang="0">
                <a:pos x="163" y="33"/>
              </a:cxn>
              <a:cxn ang="0">
                <a:pos x="245" y="40"/>
              </a:cxn>
              <a:cxn ang="0">
                <a:pos x="237" y="14"/>
              </a:cxn>
              <a:cxn ang="0">
                <a:pos x="218" y="10"/>
              </a:cxn>
              <a:cxn ang="0">
                <a:pos x="169" y="4"/>
              </a:cxn>
              <a:cxn ang="0">
                <a:pos x="97" y="0"/>
              </a:cxn>
              <a:cxn ang="0">
                <a:pos x="11" y="2"/>
              </a:cxn>
              <a:cxn ang="0">
                <a:pos x="0" y="44"/>
              </a:cxn>
              <a:cxn ang="0">
                <a:pos x="0" y="44"/>
              </a:cxn>
            </a:cxnLst>
            <a:rect l="0" t="0" r="r" b="b"/>
            <a:pathLst>
              <a:path w="245" h="44">
                <a:moveTo>
                  <a:pt x="0" y="44"/>
                </a:moveTo>
                <a:lnTo>
                  <a:pt x="22" y="42"/>
                </a:lnTo>
                <a:lnTo>
                  <a:pt x="83" y="34"/>
                </a:lnTo>
                <a:lnTo>
                  <a:pt x="163" y="33"/>
                </a:lnTo>
                <a:lnTo>
                  <a:pt x="245" y="40"/>
                </a:lnTo>
                <a:lnTo>
                  <a:pt x="237" y="14"/>
                </a:lnTo>
                <a:lnTo>
                  <a:pt x="218" y="10"/>
                </a:lnTo>
                <a:lnTo>
                  <a:pt x="169" y="4"/>
                </a:lnTo>
                <a:lnTo>
                  <a:pt x="97" y="0"/>
                </a:lnTo>
                <a:lnTo>
                  <a:pt x="11" y="2"/>
                </a:lnTo>
                <a:lnTo>
                  <a:pt x="0" y="44"/>
                </a:lnTo>
                <a:lnTo>
                  <a:pt x="0" y="44"/>
                </a:lnTo>
                <a:close/>
              </a:path>
            </a:pathLst>
          </a:custGeom>
          <a:solidFill>
            <a:srgbClr val="000000"/>
          </a:solidFill>
          <a:ln w="9525">
            <a:noFill/>
            <a:round/>
            <a:headEnd/>
            <a:tailEnd/>
          </a:ln>
        </p:spPr>
        <p:txBody>
          <a:bodyPr/>
          <a:lstStyle/>
          <a:p>
            <a:endParaRPr lang="en-US"/>
          </a:p>
        </p:txBody>
      </p:sp>
      <p:sp>
        <p:nvSpPr>
          <p:cNvPr id="123016" name="Freeform 136"/>
          <p:cNvSpPr>
            <a:spLocks/>
          </p:cNvSpPr>
          <p:nvPr/>
        </p:nvSpPr>
        <p:spPr bwMode="auto">
          <a:xfrm>
            <a:off x="8067675" y="2122488"/>
            <a:ext cx="196850" cy="219075"/>
          </a:xfrm>
          <a:custGeom>
            <a:avLst/>
            <a:gdLst/>
            <a:ahLst/>
            <a:cxnLst>
              <a:cxn ang="0">
                <a:pos x="247" y="24"/>
              </a:cxn>
              <a:cxn ang="0">
                <a:pos x="217" y="49"/>
              </a:cxn>
              <a:cxn ang="0">
                <a:pos x="145" y="112"/>
              </a:cxn>
              <a:cxn ang="0">
                <a:pos x="61" y="192"/>
              </a:cxn>
              <a:cxn ang="0">
                <a:pos x="0" y="275"/>
              </a:cxn>
              <a:cxn ang="0">
                <a:pos x="6" y="252"/>
              </a:cxn>
              <a:cxn ang="0">
                <a:pos x="40" y="190"/>
              </a:cxn>
              <a:cxn ang="0">
                <a:pos x="112" y="100"/>
              </a:cxn>
              <a:cxn ang="0">
                <a:pos x="241" y="0"/>
              </a:cxn>
              <a:cxn ang="0">
                <a:pos x="247" y="24"/>
              </a:cxn>
              <a:cxn ang="0">
                <a:pos x="247" y="24"/>
              </a:cxn>
            </a:cxnLst>
            <a:rect l="0" t="0" r="r" b="b"/>
            <a:pathLst>
              <a:path w="247" h="275">
                <a:moveTo>
                  <a:pt x="247" y="24"/>
                </a:moveTo>
                <a:lnTo>
                  <a:pt x="217" y="49"/>
                </a:lnTo>
                <a:lnTo>
                  <a:pt x="145" y="112"/>
                </a:lnTo>
                <a:lnTo>
                  <a:pt x="61" y="192"/>
                </a:lnTo>
                <a:lnTo>
                  <a:pt x="0" y="275"/>
                </a:lnTo>
                <a:lnTo>
                  <a:pt x="6" y="252"/>
                </a:lnTo>
                <a:lnTo>
                  <a:pt x="40" y="190"/>
                </a:lnTo>
                <a:lnTo>
                  <a:pt x="112" y="100"/>
                </a:lnTo>
                <a:lnTo>
                  <a:pt x="241" y="0"/>
                </a:lnTo>
                <a:lnTo>
                  <a:pt x="247" y="24"/>
                </a:lnTo>
                <a:lnTo>
                  <a:pt x="247" y="24"/>
                </a:lnTo>
                <a:close/>
              </a:path>
            </a:pathLst>
          </a:custGeom>
          <a:solidFill>
            <a:srgbClr val="000000"/>
          </a:solidFill>
          <a:ln w="9525">
            <a:noFill/>
            <a:round/>
            <a:headEnd/>
            <a:tailEnd/>
          </a:ln>
        </p:spPr>
        <p:txBody>
          <a:bodyPr/>
          <a:lstStyle/>
          <a:p>
            <a:endParaRPr lang="en-US"/>
          </a:p>
        </p:txBody>
      </p:sp>
      <p:sp>
        <p:nvSpPr>
          <p:cNvPr id="123017" name="Freeform 137"/>
          <p:cNvSpPr>
            <a:spLocks/>
          </p:cNvSpPr>
          <p:nvPr/>
        </p:nvSpPr>
        <p:spPr bwMode="auto">
          <a:xfrm>
            <a:off x="8151813" y="2200275"/>
            <a:ext cx="190500" cy="257175"/>
          </a:xfrm>
          <a:custGeom>
            <a:avLst/>
            <a:gdLst/>
            <a:ahLst/>
            <a:cxnLst>
              <a:cxn ang="0">
                <a:pos x="39" y="172"/>
              </a:cxn>
              <a:cxn ang="0">
                <a:pos x="43" y="144"/>
              </a:cxn>
              <a:cxn ang="0">
                <a:pos x="66" y="100"/>
              </a:cxn>
              <a:cxn ang="0">
                <a:pos x="100" y="47"/>
              </a:cxn>
              <a:cxn ang="0">
                <a:pos x="142" y="0"/>
              </a:cxn>
              <a:cxn ang="0">
                <a:pos x="134" y="1"/>
              </a:cxn>
              <a:cxn ang="0">
                <a:pos x="110" y="20"/>
              </a:cxn>
              <a:cxn ang="0">
                <a:pos x="66" y="74"/>
              </a:cxn>
              <a:cxn ang="0">
                <a:pos x="0" y="184"/>
              </a:cxn>
              <a:cxn ang="0">
                <a:pos x="28" y="203"/>
              </a:cxn>
              <a:cxn ang="0">
                <a:pos x="85" y="235"/>
              </a:cxn>
              <a:cxn ang="0">
                <a:pos x="157" y="275"/>
              </a:cxn>
              <a:cxn ang="0">
                <a:pos x="239" y="323"/>
              </a:cxn>
              <a:cxn ang="0">
                <a:pos x="239" y="309"/>
              </a:cxn>
              <a:cxn ang="0">
                <a:pos x="212" y="290"/>
              </a:cxn>
              <a:cxn ang="0">
                <a:pos x="152" y="247"/>
              </a:cxn>
              <a:cxn ang="0">
                <a:pos x="83" y="201"/>
              </a:cxn>
              <a:cxn ang="0">
                <a:pos x="39" y="172"/>
              </a:cxn>
              <a:cxn ang="0">
                <a:pos x="39" y="172"/>
              </a:cxn>
            </a:cxnLst>
            <a:rect l="0" t="0" r="r" b="b"/>
            <a:pathLst>
              <a:path w="239" h="323">
                <a:moveTo>
                  <a:pt x="39" y="172"/>
                </a:moveTo>
                <a:lnTo>
                  <a:pt x="43" y="144"/>
                </a:lnTo>
                <a:lnTo>
                  <a:pt x="66" y="100"/>
                </a:lnTo>
                <a:lnTo>
                  <a:pt x="100" y="47"/>
                </a:lnTo>
                <a:lnTo>
                  <a:pt x="142" y="0"/>
                </a:lnTo>
                <a:lnTo>
                  <a:pt x="134" y="1"/>
                </a:lnTo>
                <a:lnTo>
                  <a:pt x="110" y="20"/>
                </a:lnTo>
                <a:lnTo>
                  <a:pt x="66" y="74"/>
                </a:lnTo>
                <a:lnTo>
                  <a:pt x="0" y="184"/>
                </a:lnTo>
                <a:lnTo>
                  <a:pt x="28" y="203"/>
                </a:lnTo>
                <a:lnTo>
                  <a:pt x="85" y="235"/>
                </a:lnTo>
                <a:lnTo>
                  <a:pt x="157" y="275"/>
                </a:lnTo>
                <a:lnTo>
                  <a:pt x="239" y="323"/>
                </a:lnTo>
                <a:lnTo>
                  <a:pt x="239" y="309"/>
                </a:lnTo>
                <a:lnTo>
                  <a:pt x="212" y="290"/>
                </a:lnTo>
                <a:lnTo>
                  <a:pt x="152" y="247"/>
                </a:lnTo>
                <a:lnTo>
                  <a:pt x="83" y="201"/>
                </a:lnTo>
                <a:lnTo>
                  <a:pt x="39" y="172"/>
                </a:lnTo>
                <a:lnTo>
                  <a:pt x="39" y="172"/>
                </a:lnTo>
                <a:close/>
              </a:path>
            </a:pathLst>
          </a:custGeom>
          <a:solidFill>
            <a:srgbClr val="000000"/>
          </a:solidFill>
          <a:ln w="9525">
            <a:noFill/>
            <a:round/>
            <a:headEnd/>
            <a:tailEnd/>
          </a:ln>
        </p:spPr>
        <p:txBody>
          <a:bodyPr/>
          <a:lstStyle/>
          <a:p>
            <a:endParaRPr lang="en-US"/>
          </a:p>
        </p:txBody>
      </p:sp>
      <p:sp>
        <p:nvSpPr>
          <p:cNvPr id="123018" name="Freeform 138"/>
          <p:cNvSpPr>
            <a:spLocks/>
          </p:cNvSpPr>
          <p:nvPr/>
        </p:nvSpPr>
        <p:spPr bwMode="auto">
          <a:xfrm>
            <a:off x="8053388" y="2406650"/>
            <a:ext cx="271462" cy="209550"/>
          </a:xfrm>
          <a:custGeom>
            <a:avLst/>
            <a:gdLst/>
            <a:ahLst/>
            <a:cxnLst>
              <a:cxn ang="0">
                <a:pos x="0" y="38"/>
              </a:cxn>
              <a:cxn ang="0">
                <a:pos x="40" y="59"/>
              </a:cxn>
              <a:cxn ang="0">
                <a:pos x="135" y="112"/>
              </a:cxn>
              <a:cxn ang="0">
                <a:pos x="247" y="186"/>
              </a:cxn>
              <a:cxn ang="0">
                <a:pos x="340" y="262"/>
              </a:cxn>
              <a:cxn ang="0">
                <a:pos x="338" y="251"/>
              </a:cxn>
              <a:cxn ang="0">
                <a:pos x="310" y="213"/>
              </a:cxn>
              <a:cxn ang="0">
                <a:pos x="211" y="133"/>
              </a:cxn>
              <a:cxn ang="0">
                <a:pos x="6" y="0"/>
              </a:cxn>
              <a:cxn ang="0">
                <a:pos x="0" y="38"/>
              </a:cxn>
              <a:cxn ang="0">
                <a:pos x="0" y="38"/>
              </a:cxn>
            </a:cxnLst>
            <a:rect l="0" t="0" r="r" b="b"/>
            <a:pathLst>
              <a:path w="340" h="262">
                <a:moveTo>
                  <a:pt x="0" y="38"/>
                </a:moveTo>
                <a:lnTo>
                  <a:pt x="40" y="59"/>
                </a:lnTo>
                <a:lnTo>
                  <a:pt x="135" y="112"/>
                </a:lnTo>
                <a:lnTo>
                  <a:pt x="247" y="186"/>
                </a:lnTo>
                <a:lnTo>
                  <a:pt x="340" y="262"/>
                </a:lnTo>
                <a:lnTo>
                  <a:pt x="338" y="251"/>
                </a:lnTo>
                <a:lnTo>
                  <a:pt x="310" y="213"/>
                </a:lnTo>
                <a:lnTo>
                  <a:pt x="211" y="133"/>
                </a:lnTo>
                <a:lnTo>
                  <a:pt x="6" y="0"/>
                </a:lnTo>
                <a:lnTo>
                  <a:pt x="0" y="38"/>
                </a:lnTo>
                <a:lnTo>
                  <a:pt x="0" y="38"/>
                </a:lnTo>
                <a:close/>
              </a:path>
            </a:pathLst>
          </a:custGeom>
          <a:solidFill>
            <a:srgbClr val="000000"/>
          </a:solidFill>
          <a:ln w="9525">
            <a:noFill/>
            <a:round/>
            <a:headEnd/>
            <a:tailEnd/>
          </a:ln>
        </p:spPr>
        <p:txBody>
          <a:bodyPr/>
          <a:lstStyle/>
          <a:p>
            <a:endParaRPr lang="en-US"/>
          </a:p>
        </p:txBody>
      </p:sp>
      <p:sp>
        <p:nvSpPr>
          <p:cNvPr id="123019" name="Freeform 139"/>
          <p:cNvSpPr>
            <a:spLocks/>
          </p:cNvSpPr>
          <p:nvPr/>
        </p:nvSpPr>
        <p:spPr bwMode="auto">
          <a:xfrm>
            <a:off x="8088313" y="2276475"/>
            <a:ext cx="112712" cy="33338"/>
          </a:xfrm>
          <a:custGeom>
            <a:avLst/>
            <a:gdLst/>
            <a:ahLst/>
            <a:cxnLst>
              <a:cxn ang="0">
                <a:pos x="121" y="24"/>
              </a:cxn>
              <a:cxn ang="0">
                <a:pos x="114" y="24"/>
              </a:cxn>
              <a:cxn ang="0">
                <a:pos x="89" y="24"/>
              </a:cxn>
              <a:cxn ang="0">
                <a:pos x="49" y="30"/>
              </a:cxn>
              <a:cxn ang="0">
                <a:pos x="0" y="41"/>
              </a:cxn>
              <a:cxn ang="0">
                <a:pos x="3" y="38"/>
              </a:cxn>
              <a:cxn ang="0">
                <a:pos x="24" y="24"/>
              </a:cxn>
              <a:cxn ang="0">
                <a:pos x="68" y="9"/>
              </a:cxn>
              <a:cxn ang="0">
                <a:pos x="140" y="0"/>
              </a:cxn>
              <a:cxn ang="0">
                <a:pos x="121" y="24"/>
              </a:cxn>
              <a:cxn ang="0">
                <a:pos x="121" y="24"/>
              </a:cxn>
            </a:cxnLst>
            <a:rect l="0" t="0" r="r" b="b"/>
            <a:pathLst>
              <a:path w="140" h="41">
                <a:moveTo>
                  <a:pt x="121" y="24"/>
                </a:moveTo>
                <a:lnTo>
                  <a:pt x="114" y="24"/>
                </a:lnTo>
                <a:lnTo>
                  <a:pt x="89" y="24"/>
                </a:lnTo>
                <a:lnTo>
                  <a:pt x="49" y="30"/>
                </a:lnTo>
                <a:lnTo>
                  <a:pt x="0" y="41"/>
                </a:lnTo>
                <a:lnTo>
                  <a:pt x="3" y="38"/>
                </a:lnTo>
                <a:lnTo>
                  <a:pt x="24" y="24"/>
                </a:lnTo>
                <a:lnTo>
                  <a:pt x="68" y="9"/>
                </a:lnTo>
                <a:lnTo>
                  <a:pt x="140" y="0"/>
                </a:lnTo>
                <a:lnTo>
                  <a:pt x="121" y="24"/>
                </a:lnTo>
                <a:lnTo>
                  <a:pt x="121" y="24"/>
                </a:lnTo>
                <a:close/>
              </a:path>
            </a:pathLst>
          </a:custGeom>
          <a:solidFill>
            <a:srgbClr val="000000"/>
          </a:solidFill>
          <a:ln w="9525">
            <a:noFill/>
            <a:round/>
            <a:headEnd/>
            <a:tailEnd/>
          </a:ln>
        </p:spPr>
        <p:txBody>
          <a:bodyPr/>
          <a:lstStyle/>
          <a:p>
            <a:endParaRPr lang="en-US"/>
          </a:p>
        </p:txBody>
      </p:sp>
      <p:sp>
        <p:nvSpPr>
          <p:cNvPr id="123020" name="Freeform 140"/>
          <p:cNvSpPr>
            <a:spLocks/>
          </p:cNvSpPr>
          <p:nvPr/>
        </p:nvSpPr>
        <p:spPr bwMode="auto">
          <a:xfrm>
            <a:off x="8115300" y="2387600"/>
            <a:ext cx="155575" cy="25400"/>
          </a:xfrm>
          <a:custGeom>
            <a:avLst/>
            <a:gdLst/>
            <a:ahLst/>
            <a:cxnLst>
              <a:cxn ang="0">
                <a:pos x="154" y="0"/>
              </a:cxn>
              <a:cxn ang="0">
                <a:pos x="141" y="0"/>
              </a:cxn>
              <a:cxn ang="0">
                <a:pos x="106" y="2"/>
              </a:cxn>
              <a:cxn ang="0">
                <a:pos x="59" y="8"/>
              </a:cxn>
              <a:cxn ang="0">
                <a:pos x="0" y="25"/>
              </a:cxn>
              <a:cxn ang="0">
                <a:pos x="17" y="23"/>
              </a:cxn>
              <a:cxn ang="0">
                <a:pos x="63" y="21"/>
              </a:cxn>
              <a:cxn ang="0">
                <a:pos x="125" y="23"/>
              </a:cxn>
              <a:cxn ang="0">
                <a:pos x="196" y="33"/>
              </a:cxn>
              <a:cxn ang="0">
                <a:pos x="154" y="0"/>
              </a:cxn>
              <a:cxn ang="0">
                <a:pos x="154" y="0"/>
              </a:cxn>
            </a:cxnLst>
            <a:rect l="0" t="0" r="r" b="b"/>
            <a:pathLst>
              <a:path w="196" h="33">
                <a:moveTo>
                  <a:pt x="154" y="0"/>
                </a:moveTo>
                <a:lnTo>
                  <a:pt x="141" y="0"/>
                </a:lnTo>
                <a:lnTo>
                  <a:pt x="106" y="2"/>
                </a:lnTo>
                <a:lnTo>
                  <a:pt x="59" y="8"/>
                </a:lnTo>
                <a:lnTo>
                  <a:pt x="0" y="25"/>
                </a:lnTo>
                <a:lnTo>
                  <a:pt x="17" y="23"/>
                </a:lnTo>
                <a:lnTo>
                  <a:pt x="63" y="21"/>
                </a:lnTo>
                <a:lnTo>
                  <a:pt x="125" y="23"/>
                </a:lnTo>
                <a:lnTo>
                  <a:pt x="196" y="33"/>
                </a:lnTo>
                <a:lnTo>
                  <a:pt x="154" y="0"/>
                </a:lnTo>
                <a:lnTo>
                  <a:pt x="154" y="0"/>
                </a:lnTo>
                <a:close/>
              </a:path>
            </a:pathLst>
          </a:custGeom>
          <a:solidFill>
            <a:srgbClr val="000000"/>
          </a:solidFill>
          <a:ln w="9525">
            <a:noFill/>
            <a:round/>
            <a:headEnd/>
            <a:tailEnd/>
          </a:ln>
        </p:spPr>
        <p:txBody>
          <a:bodyPr/>
          <a:lstStyle/>
          <a:p>
            <a:endParaRPr lang="en-US"/>
          </a:p>
        </p:txBody>
      </p:sp>
      <p:sp>
        <p:nvSpPr>
          <p:cNvPr id="123021" name="Freeform 141"/>
          <p:cNvSpPr>
            <a:spLocks/>
          </p:cNvSpPr>
          <p:nvPr/>
        </p:nvSpPr>
        <p:spPr bwMode="auto">
          <a:xfrm>
            <a:off x="8153400" y="2451100"/>
            <a:ext cx="185738" cy="39688"/>
          </a:xfrm>
          <a:custGeom>
            <a:avLst/>
            <a:gdLst/>
            <a:ahLst/>
            <a:cxnLst>
              <a:cxn ang="0">
                <a:pos x="31" y="49"/>
              </a:cxn>
              <a:cxn ang="0">
                <a:pos x="42" y="44"/>
              </a:cxn>
              <a:cxn ang="0">
                <a:pos x="82" y="32"/>
              </a:cxn>
              <a:cxn ang="0">
                <a:pos x="145" y="17"/>
              </a:cxn>
              <a:cxn ang="0">
                <a:pos x="234" y="8"/>
              </a:cxn>
              <a:cxn ang="0">
                <a:pos x="223" y="4"/>
              </a:cxn>
              <a:cxn ang="0">
                <a:pos x="187" y="0"/>
              </a:cxn>
              <a:cxn ang="0">
                <a:pos x="114" y="4"/>
              </a:cxn>
              <a:cxn ang="0">
                <a:pos x="0" y="25"/>
              </a:cxn>
              <a:cxn ang="0">
                <a:pos x="31" y="49"/>
              </a:cxn>
              <a:cxn ang="0">
                <a:pos x="31" y="49"/>
              </a:cxn>
            </a:cxnLst>
            <a:rect l="0" t="0" r="r" b="b"/>
            <a:pathLst>
              <a:path w="234" h="49">
                <a:moveTo>
                  <a:pt x="31" y="49"/>
                </a:moveTo>
                <a:lnTo>
                  <a:pt x="42" y="44"/>
                </a:lnTo>
                <a:lnTo>
                  <a:pt x="82" y="32"/>
                </a:lnTo>
                <a:lnTo>
                  <a:pt x="145" y="17"/>
                </a:lnTo>
                <a:lnTo>
                  <a:pt x="234" y="8"/>
                </a:lnTo>
                <a:lnTo>
                  <a:pt x="223" y="4"/>
                </a:lnTo>
                <a:lnTo>
                  <a:pt x="187" y="0"/>
                </a:lnTo>
                <a:lnTo>
                  <a:pt x="114" y="4"/>
                </a:lnTo>
                <a:lnTo>
                  <a:pt x="0" y="25"/>
                </a:lnTo>
                <a:lnTo>
                  <a:pt x="31" y="49"/>
                </a:lnTo>
                <a:lnTo>
                  <a:pt x="31" y="49"/>
                </a:lnTo>
                <a:close/>
              </a:path>
            </a:pathLst>
          </a:custGeom>
          <a:solidFill>
            <a:srgbClr val="000000"/>
          </a:solidFill>
          <a:ln w="9525">
            <a:noFill/>
            <a:round/>
            <a:headEnd/>
            <a:tailEnd/>
          </a:ln>
        </p:spPr>
        <p:txBody>
          <a:bodyPr/>
          <a:lstStyle/>
          <a:p>
            <a:endParaRPr lang="en-US"/>
          </a:p>
        </p:txBody>
      </p:sp>
      <p:sp>
        <p:nvSpPr>
          <p:cNvPr id="123022" name="Freeform 142"/>
          <p:cNvSpPr>
            <a:spLocks/>
          </p:cNvSpPr>
          <p:nvPr/>
        </p:nvSpPr>
        <p:spPr bwMode="auto">
          <a:xfrm>
            <a:off x="8262938" y="2530475"/>
            <a:ext cx="100012" cy="36513"/>
          </a:xfrm>
          <a:custGeom>
            <a:avLst/>
            <a:gdLst/>
            <a:ahLst/>
            <a:cxnLst>
              <a:cxn ang="0">
                <a:pos x="0" y="21"/>
              </a:cxn>
              <a:cxn ang="0">
                <a:pos x="10" y="17"/>
              </a:cxn>
              <a:cxn ang="0">
                <a:pos x="34" y="9"/>
              </a:cxn>
              <a:cxn ang="0">
                <a:pos x="74" y="2"/>
              </a:cxn>
              <a:cxn ang="0">
                <a:pos x="128" y="0"/>
              </a:cxn>
              <a:cxn ang="0">
                <a:pos x="114" y="2"/>
              </a:cxn>
              <a:cxn ang="0">
                <a:pos x="84" y="11"/>
              </a:cxn>
              <a:cxn ang="0">
                <a:pos x="50" y="26"/>
              </a:cxn>
              <a:cxn ang="0">
                <a:pos x="23" y="45"/>
              </a:cxn>
              <a:cxn ang="0">
                <a:pos x="0" y="21"/>
              </a:cxn>
              <a:cxn ang="0">
                <a:pos x="0" y="21"/>
              </a:cxn>
            </a:cxnLst>
            <a:rect l="0" t="0" r="r" b="b"/>
            <a:pathLst>
              <a:path w="128" h="45">
                <a:moveTo>
                  <a:pt x="0" y="21"/>
                </a:moveTo>
                <a:lnTo>
                  <a:pt x="10" y="17"/>
                </a:lnTo>
                <a:lnTo>
                  <a:pt x="34" y="9"/>
                </a:lnTo>
                <a:lnTo>
                  <a:pt x="74" y="2"/>
                </a:lnTo>
                <a:lnTo>
                  <a:pt x="128" y="0"/>
                </a:lnTo>
                <a:lnTo>
                  <a:pt x="114" y="2"/>
                </a:lnTo>
                <a:lnTo>
                  <a:pt x="84" y="11"/>
                </a:lnTo>
                <a:lnTo>
                  <a:pt x="50" y="26"/>
                </a:lnTo>
                <a:lnTo>
                  <a:pt x="23" y="45"/>
                </a:lnTo>
                <a:lnTo>
                  <a:pt x="0" y="21"/>
                </a:lnTo>
                <a:lnTo>
                  <a:pt x="0" y="21"/>
                </a:lnTo>
                <a:close/>
              </a:path>
            </a:pathLst>
          </a:custGeom>
          <a:solidFill>
            <a:srgbClr val="000000"/>
          </a:solidFill>
          <a:ln w="9525">
            <a:noFill/>
            <a:round/>
            <a:headEnd/>
            <a:tailEnd/>
          </a:ln>
        </p:spPr>
        <p:txBody>
          <a:bodyPr/>
          <a:lstStyle/>
          <a:p>
            <a:endParaRPr lang="en-US"/>
          </a:p>
        </p:txBody>
      </p:sp>
      <p:sp>
        <p:nvSpPr>
          <p:cNvPr id="123023" name="Freeform 143"/>
          <p:cNvSpPr>
            <a:spLocks/>
          </p:cNvSpPr>
          <p:nvPr/>
        </p:nvSpPr>
        <p:spPr bwMode="auto">
          <a:xfrm>
            <a:off x="8175625" y="2692400"/>
            <a:ext cx="192088" cy="41275"/>
          </a:xfrm>
          <a:custGeom>
            <a:avLst/>
            <a:gdLst/>
            <a:ahLst/>
            <a:cxnLst>
              <a:cxn ang="0">
                <a:pos x="32" y="10"/>
              </a:cxn>
              <a:cxn ang="0">
                <a:pos x="44" y="6"/>
              </a:cxn>
              <a:cxn ang="0">
                <a:pos x="84" y="2"/>
              </a:cxn>
              <a:cxn ang="0">
                <a:pos x="148" y="0"/>
              </a:cxn>
              <a:cxn ang="0">
                <a:pos x="243" y="8"/>
              </a:cxn>
              <a:cxn ang="0">
                <a:pos x="211" y="10"/>
              </a:cxn>
              <a:cxn ang="0">
                <a:pos x="141" y="17"/>
              </a:cxn>
              <a:cxn ang="0">
                <a:pos x="59" y="32"/>
              </a:cxn>
              <a:cxn ang="0">
                <a:pos x="0" y="52"/>
              </a:cxn>
              <a:cxn ang="0">
                <a:pos x="32" y="10"/>
              </a:cxn>
              <a:cxn ang="0">
                <a:pos x="32" y="10"/>
              </a:cxn>
            </a:cxnLst>
            <a:rect l="0" t="0" r="r" b="b"/>
            <a:pathLst>
              <a:path w="243" h="52">
                <a:moveTo>
                  <a:pt x="32" y="10"/>
                </a:moveTo>
                <a:lnTo>
                  <a:pt x="44" y="6"/>
                </a:lnTo>
                <a:lnTo>
                  <a:pt x="84" y="2"/>
                </a:lnTo>
                <a:lnTo>
                  <a:pt x="148" y="0"/>
                </a:lnTo>
                <a:lnTo>
                  <a:pt x="243" y="8"/>
                </a:lnTo>
                <a:lnTo>
                  <a:pt x="211" y="10"/>
                </a:lnTo>
                <a:lnTo>
                  <a:pt x="141" y="17"/>
                </a:lnTo>
                <a:lnTo>
                  <a:pt x="59" y="32"/>
                </a:lnTo>
                <a:lnTo>
                  <a:pt x="0" y="52"/>
                </a:lnTo>
                <a:lnTo>
                  <a:pt x="32" y="10"/>
                </a:lnTo>
                <a:lnTo>
                  <a:pt x="32" y="10"/>
                </a:lnTo>
                <a:close/>
              </a:path>
            </a:pathLst>
          </a:custGeom>
          <a:solidFill>
            <a:srgbClr val="000000"/>
          </a:solidFill>
          <a:ln w="9525">
            <a:noFill/>
            <a:round/>
            <a:headEnd/>
            <a:tailEnd/>
          </a:ln>
        </p:spPr>
        <p:txBody>
          <a:bodyPr/>
          <a:lstStyle/>
          <a:p>
            <a:endParaRPr lang="en-US"/>
          </a:p>
        </p:txBody>
      </p:sp>
      <p:sp>
        <p:nvSpPr>
          <p:cNvPr id="123024" name="Freeform 144"/>
          <p:cNvSpPr>
            <a:spLocks/>
          </p:cNvSpPr>
          <p:nvPr/>
        </p:nvSpPr>
        <p:spPr bwMode="auto">
          <a:xfrm>
            <a:off x="8135938" y="2774950"/>
            <a:ext cx="173037" cy="26988"/>
          </a:xfrm>
          <a:custGeom>
            <a:avLst/>
            <a:gdLst/>
            <a:ahLst/>
            <a:cxnLst>
              <a:cxn ang="0">
                <a:pos x="190" y="23"/>
              </a:cxn>
              <a:cxn ang="0">
                <a:pos x="167" y="23"/>
              </a:cxn>
              <a:cxn ang="0">
                <a:pos x="112" y="26"/>
              </a:cxn>
              <a:cxn ang="0">
                <a:pos x="49" y="28"/>
              </a:cxn>
              <a:cxn ang="0">
                <a:pos x="0" y="34"/>
              </a:cxn>
              <a:cxn ang="0">
                <a:pos x="3" y="28"/>
              </a:cxn>
              <a:cxn ang="0">
                <a:pos x="32" y="19"/>
              </a:cxn>
              <a:cxn ang="0">
                <a:pos x="97" y="7"/>
              </a:cxn>
              <a:cxn ang="0">
                <a:pos x="218" y="0"/>
              </a:cxn>
              <a:cxn ang="0">
                <a:pos x="190" y="23"/>
              </a:cxn>
              <a:cxn ang="0">
                <a:pos x="190" y="23"/>
              </a:cxn>
            </a:cxnLst>
            <a:rect l="0" t="0" r="r" b="b"/>
            <a:pathLst>
              <a:path w="218" h="34">
                <a:moveTo>
                  <a:pt x="190" y="23"/>
                </a:moveTo>
                <a:lnTo>
                  <a:pt x="167" y="23"/>
                </a:lnTo>
                <a:lnTo>
                  <a:pt x="112" y="26"/>
                </a:lnTo>
                <a:lnTo>
                  <a:pt x="49" y="28"/>
                </a:lnTo>
                <a:lnTo>
                  <a:pt x="0" y="34"/>
                </a:lnTo>
                <a:lnTo>
                  <a:pt x="3" y="28"/>
                </a:lnTo>
                <a:lnTo>
                  <a:pt x="32" y="19"/>
                </a:lnTo>
                <a:lnTo>
                  <a:pt x="97" y="7"/>
                </a:lnTo>
                <a:lnTo>
                  <a:pt x="218" y="0"/>
                </a:lnTo>
                <a:lnTo>
                  <a:pt x="190" y="23"/>
                </a:lnTo>
                <a:lnTo>
                  <a:pt x="190" y="23"/>
                </a:lnTo>
                <a:close/>
              </a:path>
            </a:pathLst>
          </a:custGeom>
          <a:solidFill>
            <a:srgbClr val="000000"/>
          </a:solidFill>
          <a:ln w="9525">
            <a:noFill/>
            <a:round/>
            <a:headEnd/>
            <a:tailEnd/>
          </a:ln>
        </p:spPr>
        <p:txBody>
          <a:bodyPr/>
          <a:lstStyle/>
          <a:p>
            <a:endParaRPr lang="en-US"/>
          </a:p>
        </p:txBody>
      </p:sp>
      <p:sp>
        <p:nvSpPr>
          <p:cNvPr id="123025" name="Freeform 145"/>
          <p:cNvSpPr>
            <a:spLocks/>
          </p:cNvSpPr>
          <p:nvPr/>
        </p:nvSpPr>
        <p:spPr bwMode="auto">
          <a:xfrm>
            <a:off x="8039100" y="2619375"/>
            <a:ext cx="296863" cy="273050"/>
          </a:xfrm>
          <a:custGeom>
            <a:avLst/>
            <a:gdLst/>
            <a:ahLst/>
            <a:cxnLst>
              <a:cxn ang="0">
                <a:pos x="0" y="344"/>
              </a:cxn>
              <a:cxn ang="0">
                <a:pos x="23" y="312"/>
              </a:cxn>
              <a:cxn ang="0">
                <a:pos x="91" y="232"/>
              </a:cxn>
              <a:cxn ang="0">
                <a:pos x="207" y="122"/>
              </a:cxn>
              <a:cxn ang="0">
                <a:pos x="374" y="0"/>
              </a:cxn>
              <a:cxn ang="0">
                <a:pos x="340" y="13"/>
              </a:cxn>
              <a:cxn ang="0">
                <a:pos x="255" y="61"/>
              </a:cxn>
              <a:cxn ang="0">
                <a:pos x="137" y="150"/>
              </a:cxn>
              <a:cxn ang="0">
                <a:pos x="0" y="291"/>
              </a:cxn>
              <a:cxn ang="0">
                <a:pos x="0" y="344"/>
              </a:cxn>
              <a:cxn ang="0">
                <a:pos x="0" y="344"/>
              </a:cxn>
            </a:cxnLst>
            <a:rect l="0" t="0" r="r" b="b"/>
            <a:pathLst>
              <a:path w="374" h="344">
                <a:moveTo>
                  <a:pt x="0" y="344"/>
                </a:moveTo>
                <a:lnTo>
                  <a:pt x="23" y="312"/>
                </a:lnTo>
                <a:lnTo>
                  <a:pt x="91" y="232"/>
                </a:lnTo>
                <a:lnTo>
                  <a:pt x="207" y="122"/>
                </a:lnTo>
                <a:lnTo>
                  <a:pt x="374" y="0"/>
                </a:lnTo>
                <a:lnTo>
                  <a:pt x="340" y="13"/>
                </a:lnTo>
                <a:lnTo>
                  <a:pt x="255" y="61"/>
                </a:lnTo>
                <a:lnTo>
                  <a:pt x="137" y="150"/>
                </a:lnTo>
                <a:lnTo>
                  <a:pt x="0" y="291"/>
                </a:lnTo>
                <a:lnTo>
                  <a:pt x="0" y="344"/>
                </a:lnTo>
                <a:lnTo>
                  <a:pt x="0" y="344"/>
                </a:lnTo>
                <a:close/>
              </a:path>
            </a:pathLst>
          </a:custGeom>
          <a:solidFill>
            <a:srgbClr val="000000"/>
          </a:solidFill>
          <a:ln w="9525">
            <a:noFill/>
            <a:round/>
            <a:headEnd/>
            <a:tailEnd/>
          </a:ln>
        </p:spPr>
        <p:txBody>
          <a:bodyPr/>
          <a:lstStyle/>
          <a:p>
            <a:endParaRPr lang="en-US"/>
          </a:p>
        </p:txBody>
      </p:sp>
      <p:sp>
        <p:nvSpPr>
          <p:cNvPr id="123026" name="Freeform 146"/>
          <p:cNvSpPr>
            <a:spLocks/>
          </p:cNvSpPr>
          <p:nvPr/>
        </p:nvSpPr>
        <p:spPr bwMode="auto">
          <a:xfrm>
            <a:off x="8123238" y="2698750"/>
            <a:ext cx="265112" cy="233363"/>
          </a:xfrm>
          <a:custGeom>
            <a:avLst/>
            <a:gdLst/>
            <a:ahLst/>
            <a:cxnLst>
              <a:cxn ang="0">
                <a:pos x="48" y="291"/>
              </a:cxn>
              <a:cxn ang="0">
                <a:pos x="76" y="254"/>
              </a:cxn>
              <a:cxn ang="0">
                <a:pos x="152" y="173"/>
              </a:cxn>
              <a:cxn ang="0">
                <a:pos x="246" y="82"/>
              </a:cxn>
              <a:cxn ang="0">
                <a:pos x="335" y="13"/>
              </a:cxn>
              <a:cxn ang="0">
                <a:pos x="333" y="0"/>
              </a:cxn>
              <a:cxn ang="0">
                <a:pos x="297" y="19"/>
              </a:cxn>
              <a:cxn ang="0">
                <a:pos x="209" y="78"/>
              </a:cxn>
              <a:cxn ang="0">
                <a:pos x="99" y="169"/>
              </a:cxn>
              <a:cxn ang="0">
                <a:pos x="0" y="283"/>
              </a:cxn>
              <a:cxn ang="0">
                <a:pos x="6" y="285"/>
              </a:cxn>
              <a:cxn ang="0">
                <a:pos x="19" y="291"/>
              </a:cxn>
              <a:cxn ang="0">
                <a:pos x="35" y="294"/>
              </a:cxn>
              <a:cxn ang="0">
                <a:pos x="48" y="291"/>
              </a:cxn>
              <a:cxn ang="0">
                <a:pos x="48" y="291"/>
              </a:cxn>
            </a:cxnLst>
            <a:rect l="0" t="0" r="r" b="b"/>
            <a:pathLst>
              <a:path w="335" h="294">
                <a:moveTo>
                  <a:pt x="48" y="291"/>
                </a:moveTo>
                <a:lnTo>
                  <a:pt x="76" y="254"/>
                </a:lnTo>
                <a:lnTo>
                  <a:pt x="152" y="173"/>
                </a:lnTo>
                <a:lnTo>
                  <a:pt x="246" y="82"/>
                </a:lnTo>
                <a:lnTo>
                  <a:pt x="335" y="13"/>
                </a:lnTo>
                <a:lnTo>
                  <a:pt x="333" y="0"/>
                </a:lnTo>
                <a:lnTo>
                  <a:pt x="297" y="19"/>
                </a:lnTo>
                <a:lnTo>
                  <a:pt x="209" y="78"/>
                </a:lnTo>
                <a:lnTo>
                  <a:pt x="99" y="169"/>
                </a:lnTo>
                <a:lnTo>
                  <a:pt x="0" y="283"/>
                </a:lnTo>
                <a:lnTo>
                  <a:pt x="6" y="285"/>
                </a:lnTo>
                <a:lnTo>
                  <a:pt x="19" y="291"/>
                </a:lnTo>
                <a:lnTo>
                  <a:pt x="35" y="294"/>
                </a:lnTo>
                <a:lnTo>
                  <a:pt x="48" y="291"/>
                </a:lnTo>
                <a:lnTo>
                  <a:pt x="48" y="291"/>
                </a:lnTo>
                <a:close/>
              </a:path>
            </a:pathLst>
          </a:custGeom>
          <a:solidFill>
            <a:srgbClr val="000000"/>
          </a:solidFill>
          <a:ln w="9525">
            <a:noFill/>
            <a:round/>
            <a:headEnd/>
            <a:tailEnd/>
          </a:ln>
        </p:spPr>
        <p:txBody>
          <a:bodyPr/>
          <a:lstStyle/>
          <a:p>
            <a:endParaRPr lang="en-US"/>
          </a:p>
        </p:txBody>
      </p:sp>
      <p:sp>
        <p:nvSpPr>
          <p:cNvPr id="123027" name="Freeform 147"/>
          <p:cNvSpPr>
            <a:spLocks/>
          </p:cNvSpPr>
          <p:nvPr/>
        </p:nvSpPr>
        <p:spPr bwMode="auto">
          <a:xfrm>
            <a:off x="8024813" y="2971800"/>
            <a:ext cx="276225" cy="217488"/>
          </a:xfrm>
          <a:custGeom>
            <a:avLst/>
            <a:gdLst/>
            <a:ahLst/>
            <a:cxnLst>
              <a:cxn ang="0">
                <a:pos x="0" y="49"/>
              </a:cxn>
              <a:cxn ang="0">
                <a:pos x="15" y="70"/>
              </a:cxn>
              <a:cxn ang="0">
                <a:pos x="70" y="123"/>
              </a:cxn>
              <a:cxn ang="0">
                <a:pos x="177" y="196"/>
              </a:cxn>
              <a:cxn ang="0">
                <a:pos x="348" y="274"/>
              </a:cxn>
              <a:cxn ang="0">
                <a:pos x="308" y="251"/>
              </a:cxn>
              <a:cxn ang="0">
                <a:pos x="217" y="192"/>
              </a:cxn>
              <a:cxn ang="0">
                <a:pos x="106" y="104"/>
              </a:cxn>
              <a:cxn ang="0">
                <a:pos x="15" y="0"/>
              </a:cxn>
              <a:cxn ang="0">
                <a:pos x="0" y="49"/>
              </a:cxn>
              <a:cxn ang="0">
                <a:pos x="0" y="49"/>
              </a:cxn>
            </a:cxnLst>
            <a:rect l="0" t="0" r="r" b="b"/>
            <a:pathLst>
              <a:path w="348" h="274">
                <a:moveTo>
                  <a:pt x="0" y="49"/>
                </a:moveTo>
                <a:lnTo>
                  <a:pt x="15" y="70"/>
                </a:lnTo>
                <a:lnTo>
                  <a:pt x="70" y="123"/>
                </a:lnTo>
                <a:lnTo>
                  <a:pt x="177" y="196"/>
                </a:lnTo>
                <a:lnTo>
                  <a:pt x="348" y="274"/>
                </a:lnTo>
                <a:lnTo>
                  <a:pt x="308" y="251"/>
                </a:lnTo>
                <a:lnTo>
                  <a:pt x="217" y="192"/>
                </a:lnTo>
                <a:lnTo>
                  <a:pt x="106" y="104"/>
                </a:lnTo>
                <a:lnTo>
                  <a:pt x="15" y="0"/>
                </a:lnTo>
                <a:lnTo>
                  <a:pt x="0" y="49"/>
                </a:lnTo>
                <a:lnTo>
                  <a:pt x="0" y="49"/>
                </a:lnTo>
                <a:close/>
              </a:path>
            </a:pathLst>
          </a:custGeom>
          <a:solidFill>
            <a:srgbClr val="000000"/>
          </a:solidFill>
          <a:ln w="9525">
            <a:noFill/>
            <a:round/>
            <a:headEnd/>
            <a:tailEnd/>
          </a:ln>
        </p:spPr>
        <p:txBody>
          <a:bodyPr/>
          <a:lstStyle/>
          <a:p>
            <a:endParaRPr lang="en-US"/>
          </a:p>
        </p:txBody>
      </p:sp>
      <p:sp>
        <p:nvSpPr>
          <p:cNvPr id="123028" name="Freeform 148"/>
          <p:cNvSpPr>
            <a:spLocks/>
          </p:cNvSpPr>
          <p:nvPr/>
        </p:nvSpPr>
        <p:spPr bwMode="auto">
          <a:xfrm>
            <a:off x="8205788" y="2946400"/>
            <a:ext cx="219075" cy="117475"/>
          </a:xfrm>
          <a:custGeom>
            <a:avLst/>
            <a:gdLst/>
            <a:ahLst/>
            <a:cxnLst>
              <a:cxn ang="0">
                <a:pos x="274" y="104"/>
              </a:cxn>
              <a:cxn ang="0">
                <a:pos x="241" y="95"/>
              </a:cxn>
              <a:cxn ang="0">
                <a:pos x="171" y="74"/>
              </a:cxn>
              <a:cxn ang="0">
                <a:pos x="80" y="39"/>
              </a:cxn>
              <a:cxn ang="0">
                <a:pos x="0" y="0"/>
              </a:cxn>
              <a:cxn ang="0">
                <a:pos x="10" y="13"/>
              </a:cxn>
              <a:cxn ang="0">
                <a:pos x="53" y="49"/>
              </a:cxn>
              <a:cxn ang="0">
                <a:pos x="137" y="96"/>
              </a:cxn>
              <a:cxn ang="0">
                <a:pos x="277" y="148"/>
              </a:cxn>
              <a:cxn ang="0">
                <a:pos x="274" y="104"/>
              </a:cxn>
              <a:cxn ang="0">
                <a:pos x="274" y="104"/>
              </a:cxn>
            </a:cxnLst>
            <a:rect l="0" t="0" r="r" b="b"/>
            <a:pathLst>
              <a:path w="277" h="148">
                <a:moveTo>
                  <a:pt x="274" y="104"/>
                </a:moveTo>
                <a:lnTo>
                  <a:pt x="241" y="95"/>
                </a:lnTo>
                <a:lnTo>
                  <a:pt x="171" y="74"/>
                </a:lnTo>
                <a:lnTo>
                  <a:pt x="80" y="39"/>
                </a:lnTo>
                <a:lnTo>
                  <a:pt x="0" y="0"/>
                </a:lnTo>
                <a:lnTo>
                  <a:pt x="10" y="13"/>
                </a:lnTo>
                <a:lnTo>
                  <a:pt x="53" y="49"/>
                </a:lnTo>
                <a:lnTo>
                  <a:pt x="137" y="96"/>
                </a:lnTo>
                <a:lnTo>
                  <a:pt x="277" y="148"/>
                </a:lnTo>
                <a:lnTo>
                  <a:pt x="274" y="104"/>
                </a:lnTo>
                <a:lnTo>
                  <a:pt x="274" y="104"/>
                </a:lnTo>
                <a:close/>
              </a:path>
            </a:pathLst>
          </a:custGeom>
          <a:solidFill>
            <a:srgbClr val="000000"/>
          </a:solidFill>
          <a:ln w="9525">
            <a:noFill/>
            <a:round/>
            <a:headEnd/>
            <a:tailEnd/>
          </a:ln>
        </p:spPr>
        <p:txBody>
          <a:bodyPr/>
          <a:lstStyle/>
          <a:p>
            <a:endParaRPr lang="en-US"/>
          </a:p>
        </p:txBody>
      </p:sp>
      <p:sp>
        <p:nvSpPr>
          <p:cNvPr id="123029" name="Freeform 149"/>
          <p:cNvSpPr>
            <a:spLocks/>
          </p:cNvSpPr>
          <p:nvPr/>
        </p:nvSpPr>
        <p:spPr bwMode="auto">
          <a:xfrm>
            <a:off x="8286750" y="3106738"/>
            <a:ext cx="136525" cy="41275"/>
          </a:xfrm>
          <a:custGeom>
            <a:avLst/>
            <a:gdLst/>
            <a:ahLst/>
            <a:cxnLst>
              <a:cxn ang="0">
                <a:pos x="173" y="23"/>
              </a:cxn>
              <a:cxn ang="0">
                <a:pos x="154" y="23"/>
              </a:cxn>
              <a:cxn ang="0">
                <a:pos x="110" y="28"/>
              </a:cxn>
              <a:cxn ang="0">
                <a:pos x="55" y="36"/>
              </a:cxn>
              <a:cxn ang="0">
                <a:pos x="0" y="51"/>
              </a:cxn>
              <a:cxn ang="0">
                <a:pos x="5" y="44"/>
              </a:cxn>
              <a:cxn ang="0">
                <a:pos x="28" y="30"/>
              </a:cxn>
              <a:cxn ang="0">
                <a:pos x="78" y="11"/>
              </a:cxn>
              <a:cxn ang="0">
                <a:pos x="165" y="0"/>
              </a:cxn>
              <a:cxn ang="0">
                <a:pos x="173" y="23"/>
              </a:cxn>
              <a:cxn ang="0">
                <a:pos x="173" y="23"/>
              </a:cxn>
            </a:cxnLst>
            <a:rect l="0" t="0" r="r" b="b"/>
            <a:pathLst>
              <a:path w="173" h="51">
                <a:moveTo>
                  <a:pt x="173" y="23"/>
                </a:moveTo>
                <a:lnTo>
                  <a:pt x="154" y="23"/>
                </a:lnTo>
                <a:lnTo>
                  <a:pt x="110" y="28"/>
                </a:lnTo>
                <a:lnTo>
                  <a:pt x="55" y="36"/>
                </a:lnTo>
                <a:lnTo>
                  <a:pt x="0" y="51"/>
                </a:lnTo>
                <a:lnTo>
                  <a:pt x="5" y="44"/>
                </a:lnTo>
                <a:lnTo>
                  <a:pt x="28" y="30"/>
                </a:lnTo>
                <a:lnTo>
                  <a:pt x="78" y="11"/>
                </a:lnTo>
                <a:lnTo>
                  <a:pt x="165" y="0"/>
                </a:lnTo>
                <a:lnTo>
                  <a:pt x="173" y="23"/>
                </a:lnTo>
                <a:lnTo>
                  <a:pt x="173" y="23"/>
                </a:lnTo>
                <a:close/>
              </a:path>
            </a:pathLst>
          </a:custGeom>
          <a:solidFill>
            <a:srgbClr val="000000"/>
          </a:solidFill>
          <a:ln w="9525">
            <a:noFill/>
            <a:round/>
            <a:headEnd/>
            <a:tailEnd/>
          </a:ln>
        </p:spPr>
        <p:txBody>
          <a:bodyPr/>
          <a:lstStyle/>
          <a:p>
            <a:endParaRPr lang="en-US"/>
          </a:p>
        </p:txBody>
      </p:sp>
      <p:sp>
        <p:nvSpPr>
          <p:cNvPr id="123030" name="Freeform 150"/>
          <p:cNvSpPr>
            <a:spLocks/>
          </p:cNvSpPr>
          <p:nvPr/>
        </p:nvSpPr>
        <p:spPr bwMode="auto">
          <a:xfrm>
            <a:off x="8177213" y="3035300"/>
            <a:ext cx="231775" cy="52388"/>
          </a:xfrm>
          <a:custGeom>
            <a:avLst/>
            <a:gdLst/>
            <a:ahLst/>
            <a:cxnLst>
              <a:cxn ang="0">
                <a:pos x="239" y="0"/>
              </a:cxn>
              <a:cxn ang="0">
                <a:pos x="222" y="5"/>
              </a:cxn>
              <a:cxn ang="0">
                <a:pos x="175" y="19"/>
              </a:cxn>
              <a:cxn ang="0">
                <a:pos x="97" y="38"/>
              </a:cxn>
              <a:cxn ang="0">
                <a:pos x="0" y="60"/>
              </a:cxn>
              <a:cxn ang="0">
                <a:pos x="7" y="62"/>
              </a:cxn>
              <a:cxn ang="0">
                <a:pos x="45" y="66"/>
              </a:cxn>
              <a:cxn ang="0">
                <a:pos x="135" y="57"/>
              </a:cxn>
              <a:cxn ang="0">
                <a:pos x="291" y="22"/>
              </a:cxn>
              <a:cxn ang="0">
                <a:pos x="239" y="0"/>
              </a:cxn>
              <a:cxn ang="0">
                <a:pos x="239" y="0"/>
              </a:cxn>
            </a:cxnLst>
            <a:rect l="0" t="0" r="r" b="b"/>
            <a:pathLst>
              <a:path w="291" h="66">
                <a:moveTo>
                  <a:pt x="239" y="0"/>
                </a:moveTo>
                <a:lnTo>
                  <a:pt x="222" y="5"/>
                </a:lnTo>
                <a:lnTo>
                  <a:pt x="175" y="19"/>
                </a:lnTo>
                <a:lnTo>
                  <a:pt x="97" y="38"/>
                </a:lnTo>
                <a:lnTo>
                  <a:pt x="0" y="60"/>
                </a:lnTo>
                <a:lnTo>
                  <a:pt x="7" y="62"/>
                </a:lnTo>
                <a:lnTo>
                  <a:pt x="45" y="66"/>
                </a:lnTo>
                <a:lnTo>
                  <a:pt x="135" y="57"/>
                </a:lnTo>
                <a:lnTo>
                  <a:pt x="291" y="22"/>
                </a:lnTo>
                <a:lnTo>
                  <a:pt x="239" y="0"/>
                </a:lnTo>
                <a:lnTo>
                  <a:pt x="239" y="0"/>
                </a:lnTo>
                <a:close/>
              </a:path>
            </a:pathLst>
          </a:custGeom>
          <a:solidFill>
            <a:srgbClr val="000000"/>
          </a:solidFill>
          <a:ln w="9525">
            <a:noFill/>
            <a:round/>
            <a:headEnd/>
            <a:tailEnd/>
          </a:ln>
        </p:spPr>
        <p:txBody>
          <a:bodyPr/>
          <a:lstStyle/>
          <a:p>
            <a:endParaRPr lang="en-US"/>
          </a:p>
        </p:txBody>
      </p:sp>
      <p:sp>
        <p:nvSpPr>
          <p:cNvPr id="123031" name="Freeform 151"/>
          <p:cNvSpPr>
            <a:spLocks/>
          </p:cNvSpPr>
          <p:nvPr/>
        </p:nvSpPr>
        <p:spPr bwMode="auto">
          <a:xfrm>
            <a:off x="8075613" y="2998788"/>
            <a:ext cx="222250" cy="46037"/>
          </a:xfrm>
          <a:custGeom>
            <a:avLst/>
            <a:gdLst/>
            <a:ahLst/>
            <a:cxnLst>
              <a:cxn ang="0">
                <a:pos x="22" y="59"/>
              </a:cxn>
              <a:cxn ang="0">
                <a:pos x="45" y="51"/>
              </a:cxn>
              <a:cxn ang="0">
                <a:pos x="108" y="36"/>
              </a:cxn>
              <a:cxn ang="0">
                <a:pos x="190" y="21"/>
              </a:cxn>
              <a:cxn ang="0">
                <a:pos x="281" y="13"/>
              </a:cxn>
              <a:cxn ang="0">
                <a:pos x="269" y="2"/>
              </a:cxn>
              <a:cxn ang="0">
                <a:pos x="243" y="0"/>
              </a:cxn>
              <a:cxn ang="0">
                <a:pos x="180" y="2"/>
              </a:cxn>
              <a:cxn ang="0">
                <a:pos x="93" y="13"/>
              </a:cxn>
              <a:cxn ang="0">
                <a:pos x="0" y="42"/>
              </a:cxn>
              <a:cxn ang="0">
                <a:pos x="22" y="59"/>
              </a:cxn>
              <a:cxn ang="0">
                <a:pos x="22" y="59"/>
              </a:cxn>
            </a:cxnLst>
            <a:rect l="0" t="0" r="r" b="b"/>
            <a:pathLst>
              <a:path w="281" h="59">
                <a:moveTo>
                  <a:pt x="22" y="59"/>
                </a:moveTo>
                <a:lnTo>
                  <a:pt x="45" y="51"/>
                </a:lnTo>
                <a:lnTo>
                  <a:pt x="108" y="36"/>
                </a:lnTo>
                <a:lnTo>
                  <a:pt x="190" y="21"/>
                </a:lnTo>
                <a:lnTo>
                  <a:pt x="281" y="13"/>
                </a:lnTo>
                <a:lnTo>
                  <a:pt x="269" y="2"/>
                </a:lnTo>
                <a:lnTo>
                  <a:pt x="243" y="0"/>
                </a:lnTo>
                <a:lnTo>
                  <a:pt x="180" y="2"/>
                </a:lnTo>
                <a:lnTo>
                  <a:pt x="93" y="13"/>
                </a:lnTo>
                <a:lnTo>
                  <a:pt x="0" y="42"/>
                </a:lnTo>
                <a:lnTo>
                  <a:pt x="22" y="59"/>
                </a:lnTo>
                <a:lnTo>
                  <a:pt x="22" y="59"/>
                </a:lnTo>
                <a:close/>
              </a:path>
            </a:pathLst>
          </a:custGeom>
          <a:solidFill>
            <a:srgbClr val="000000"/>
          </a:solidFill>
          <a:ln w="9525">
            <a:noFill/>
            <a:round/>
            <a:headEnd/>
            <a:tailEnd/>
          </a:ln>
        </p:spPr>
        <p:txBody>
          <a:bodyPr/>
          <a:lstStyle/>
          <a:p>
            <a:endParaRPr lang="en-US"/>
          </a:p>
        </p:txBody>
      </p:sp>
      <p:sp>
        <p:nvSpPr>
          <p:cNvPr id="123032" name="Freeform 152"/>
          <p:cNvSpPr>
            <a:spLocks/>
          </p:cNvSpPr>
          <p:nvPr/>
        </p:nvSpPr>
        <p:spPr bwMode="auto">
          <a:xfrm>
            <a:off x="8037513" y="2965450"/>
            <a:ext cx="182562" cy="42863"/>
          </a:xfrm>
          <a:custGeom>
            <a:avLst/>
            <a:gdLst/>
            <a:ahLst/>
            <a:cxnLst>
              <a:cxn ang="0">
                <a:pos x="21" y="53"/>
              </a:cxn>
              <a:cxn ang="0">
                <a:pos x="34" y="46"/>
              </a:cxn>
              <a:cxn ang="0">
                <a:pos x="74" y="34"/>
              </a:cxn>
              <a:cxn ang="0">
                <a:pos x="141" y="19"/>
              </a:cxn>
              <a:cxn ang="0">
                <a:pos x="230" y="6"/>
              </a:cxn>
              <a:cxn ang="0">
                <a:pos x="221" y="4"/>
              </a:cxn>
              <a:cxn ang="0">
                <a:pos x="188" y="0"/>
              </a:cxn>
              <a:cxn ang="0">
                <a:pos x="118" y="6"/>
              </a:cxn>
              <a:cxn ang="0">
                <a:pos x="0" y="27"/>
              </a:cxn>
              <a:cxn ang="0">
                <a:pos x="21" y="53"/>
              </a:cxn>
              <a:cxn ang="0">
                <a:pos x="21" y="53"/>
              </a:cxn>
            </a:cxnLst>
            <a:rect l="0" t="0" r="r" b="b"/>
            <a:pathLst>
              <a:path w="230" h="53">
                <a:moveTo>
                  <a:pt x="21" y="53"/>
                </a:moveTo>
                <a:lnTo>
                  <a:pt x="34" y="46"/>
                </a:lnTo>
                <a:lnTo>
                  <a:pt x="74" y="34"/>
                </a:lnTo>
                <a:lnTo>
                  <a:pt x="141" y="19"/>
                </a:lnTo>
                <a:lnTo>
                  <a:pt x="230" y="6"/>
                </a:lnTo>
                <a:lnTo>
                  <a:pt x="221" y="4"/>
                </a:lnTo>
                <a:lnTo>
                  <a:pt x="188" y="0"/>
                </a:lnTo>
                <a:lnTo>
                  <a:pt x="118" y="6"/>
                </a:lnTo>
                <a:lnTo>
                  <a:pt x="0" y="27"/>
                </a:lnTo>
                <a:lnTo>
                  <a:pt x="21" y="53"/>
                </a:lnTo>
                <a:lnTo>
                  <a:pt x="21" y="53"/>
                </a:lnTo>
                <a:close/>
              </a:path>
            </a:pathLst>
          </a:custGeom>
          <a:solidFill>
            <a:srgbClr val="000000"/>
          </a:solidFill>
          <a:ln w="9525">
            <a:noFill/>
            <a:round/>
            <a:headEnd/>
            <a:tailEnd/>
          </a:ln>
        </p:spPr>
        <p:txBody>
          <a:bodyPr/>
          <a:lstStyle/>
          <a:p>
            <a:endParaRPr lang="en-US"/>
          </a:p>
        </p:txBody>
      </p:sp>
      <p:sp>
        <p:nvSpPr>
          <p:cNvPr id="123033" name="Freeform 153"/>
          <p:cNvSpPr>
            <a:spLocks/>
          </p:cNvSpPr>
          <p:nvPr/>
        </p:nvSpPr>
        <p:spPr bwMode="auto">
          <a:xfrm>
            <a:off x="8401050" y="2803525"/>
            <a:ext cx="209550" cy="42863"/>
          </a:xfrm>
          <a:custGeom>
            <a:avLst/>
            <a:gdLst/>
            <a:ahLst/>
            <a:cxnLst>
              <a:cxn ang="0">
                <a:pos x="0" y="53"/>
              </a:cxn>
              <a:cxn ang="0">
                <a:pos x="11" y="47"/>
              </a:cxn>
              <a:cxn ang="0">
                <a:pos x="55" y="36"/>
              </a:cxn>
              <a:cxn ang="0">
                <a:pos x="137" y="28"/>
              </a:cxn>
              <a:cxn ang="0">
                <a:pos x="262" y="32"/>
              </a:cxn>
              <a:cxn ang="0">
                <a:pos x="264" y="15"/>
              </a:cxn>
              <a:cxn ang="0">
                <a:pos x="241" y="7"/>
              </a:cxn>
              <a:cxn ang="0">
                <a:pos x="183" y="0"/>
              </a:cxn>
              <a:cxn ang="0">
                <a:pos x="99" y="0"/>
              </a:cxn>
              <a:cxn ang="0">
                <a:pos x="2" y="21"/>
              </a:cxn>
              <a:cxn ang="0">
                <a:pos x="0" y="53"/>
              </a:cxn>
              <a:cxn ang="0">
                <a:pos x="0" y="53"/>
              </a:cxn>
            </a:cxnLst>
            <a:rect l="0" t="0" r="r" b="b"/>
            <a:pathLst>
              <a:path w="264" h="53">
                <a:moveTo>
                  <a:pt x="0" y="53"/>
                </a:moveTo>
                <a:lnTo>
                  <a:pt x="11" y="47"/>
                </a:lnTo>
                <a:lnTo>
                  <a:pt x="55" y="36"/>
                </a:lnTo>
                <a:lnTo>
                  <a:pt x="137" y="28"/>
                </a:lnTo>
                <a:lnTo>
                  <a:pt x="262" y="32"/>
                </a:lnTo>
                <a:lnTo>
                  <a:pt x="264" y="15"/>
                </a:lnTo>
                <a:lnTo>
                  <a:pt x="241" y="7"/>
                </a:lnTo>
                <a:lnTo>
                  <a:pt x="183" y="0"/>
                </a:lnTo>
                <a:lnTo>
                  <a:pt x="99" y="0"/>
                </a:lnTo>
                <a:lnTo>
                  <a:pt x="2" y="21"/>
                </a:lnTo>
                <a:lnTo>
                  <a:pt x="0" y="53"/>
                </a:lnTo>
                <a:lnTo>
                  <a:pt x="0" y="53"/>
                </a:lnTo>
                <a:close/>
              </a:path>
            </a:pathLst>
          </a:custGeom>
          <a:solidFill>
            <a:srgbClr val="000000"/>
          </a:solidFill>
          <a:ln w="9525">
            <a:noFill/>
            <a:round/>
            <a:headEnd/>
            <a:tailEnd/>
          </a:ln>
        </p:spPr>
        <p:txBody>
          <a:bodyPr/>
          <a:lstStyle/>
          <a:p>
            <a:endParaRPr lang="en-US"/>
          </a:p>
        </p:txBody>
      </p:sp>
      <p:sp>
        <p:nvSpPr>
          <p:cNvPr id="123034" name="Freeform 154"/>
          <p:cNvSpPr>
            <a:spLocks/>
          </p:cNvSpPr>
          <p:nvPr/>
        </p:nvSpPr>
        <p:spPr bwMode="auto">
          <a:xfrm>
            <a:off x="8504238" y="2846388"/>
            <a:ext cx="39687" cy="285750"/>
          </a:xfrm>
          <a:custGeom>
            <a:avLst/>
            <a:gdLst/>
            <a:ahLst/>
            <a:cxnLst>
              <a:cxn ang="0">
                <a:pos x="0" y="10"/>
              </a:cxn>
              <a:cxn ang="0">
                <a:pos x="6" y="32"/>
              </a:cxn>
              <a:cxn ang="0">
                <a:pos x="19" y="103"/>
              </a:cxn>
              <a:cxn ang="0">
                <a:pos x="29" y="213"/>
              </a:cxn>
              <a:cxn ang="0">
                <a:pos x="29" y="359"/>
              </a:cxn>
              <a:cxn ang="0">
                <a:pos x="36" y="337"/>
              </a:cxn>
              <a:cxn ang="0">
                <a:pos x="48" y="270"/>
              </a:cxn>
              <a:cxn ang="0">
                <a:pos x="52" y="158"/>
              </a:cxn>
              <a:cxn ang="0">
                <a:pos x="33" y="0"/>
              </a:cxn>
              <a:cxn ang="0">
                <a:pos x="0" y="10"/>
              </a:cxn>
              <a:cxn ang="0">
                <a:pos x="0" y="10"/>
              </a:cxn>
            </a:cxnLst>
            <a:rect l="0" t="0" r="r" b="b"/>
            <a:pathLst>
              <a:path w="52" h="359">
                <a:moveTo>
                  <a:pt x="0" y="10"/>
                </a:moveTo>
                <a:lnTo>
                  <a:pt x="6" y="32"/>
                </a:lnTo>
                <a:lnTo>
                  <a:pt x="19" y="103"/>
                </a:lnTo>
                <a:lnTo>
                  <a:pt x="29" y="213"/>
                </a:lnTo>
                <a:lnTo>
                  <a:pt x="29" y="359"/>
                </a:lnTo>
                <a:lnTo>
                  <a:pt x="36" y="337"/>
                </a:lnTo>
                <a:lnTo>
                  <a:pt x="48" y="270"/>
                </a:lnTo>
                <a:lnTo>
                  <a:pt x="52" y="158"/>
                </a:lnTo>
                <a:lnTo>
                  <a:pt x="33" y="0"/>
                </a:lnTo>
                <a:lnTo>
                  <a:pt x="0" y="10"/>
                </a:lnTo>
                <a:lnTo>
                  <a:pt x="0" y="10"/>
                </a:lnTo>
                <a:close/>
              </a:path>
            </a:pathLst>
          </a:custGeom>
          <a:solidFill>
            <a:srgbClr val="000000"/>
          </a:solidFill>
          <a:ln w="9525">
            <a:noFill/>
            <a:round/>
            <a:headEnd/>
            <a:tailEnd/>
          </a:ln>
        </p:spPr>
        <p:txBody>
          <a:bodyPr/>
          <a:lstStyle/>
          <a:p>
            <a:endParaRPr lang="en-US"/>
          </a:p>
        </p:txBody>
      </p:sp>
      <p:sp>
        <p:nvSpPr>
          <p:cNvPr id="123035" name="Freeform 155"/>
          <p:cNvSpPr>
            <a:spLocks/>
          </p:cNvSpPr>
          <p:nvPr/>
        </p:nvSpPr>
        <p:spPr bwMode="auto">
          <a:xfrm>
            <a:off x="8447088" y="2470150"/>
            <a:ext cx="47625" cy="285750"/>
          </a:xfrm>
          <a:custGeom>
            <a:avLst/>
            <a:gdLst/>
            <a:ahLst/>
            <a:cxnLst>
              <a:cxn ang="0">
                <a:pos x="0" y="0"/>
              </a:cxn>
              <a:cxn ang="0">
                <a:pos x="6" y="32"/>
              </a:cxn>
              <a:cxn ang="0">
                <a:pos x="23" y="116"/>
              </a:cxn>
              <a:cxn ang="0">
                <a:pos x="40" y="232"/>
              </a:cxn>
              <a:cxn ang="0">
                <a:pos x="51" y="359"/>
              </a:cxn>
              <a:cxn ang="0">
                <a:pos x="55" y="331"/>
              </a:cxn>
              <a:cxn ang="0">
                <a:pos x="61" y="256"/>
              </a:cxn>
              <a:cxn ang="0">
                <a:pos x="53" y="142"/>
              </a:cxn>
              <a:cxn ang="0">
                <a:pos x="23" y="0"/>
              </a:cxn>
              <a:cxn ang="0">
                <a:pos x="0" y="0"/>
              </a:cxn>
              <a:cxn ang="0">
                <a:pos x="0" y="0"/>
              </a:cxn>
            </a:cxnLst>
            <a:rect l="0" t="0" r="r" b="b"/>
            <a:pathLst>
              <a:path w="61" h="359">
                <a:moveTo>
                  <a:pt x="0" y="0"/>
                </a:moveTo>
                <a:lnTo>
                  <a:pt x="6" y="32"/>
                </a:lnTo>
                <a:lnTo>
                  <a:pt x="23" y="116"/>
                </a:lnTo>
                <a:lnTo>
                  <a:pt x="40" y="232"/>
                </a:lnTo>
                <a:lnTo>
                  <a:pt x="51" y="359"/>
                </a:lnTo>
                <a:lnTo>
                  <a:pt x="55" y="331"/>
                </a:lnTo>
                <a:lnTo>
                  <a:pt x="61" y="256"/>
                </a:lnTo>
                <a:lnTo>
                  <a:pt x="53" y="142"/>
                </a:lnTo>
                <a:lnTo>
                  <a:pt x="23" y="0"/>
                </a:lnTo>
                <a:lnTo>
                  <a:pt x="0" y="0"/>
                </a:lnTo>
                <a:lnTo>
                  <a:pt x="0" y="0"/>
                </a:lnTo>
                <a:close/>
              </a:path>
            </a:pathLst>
          </a:custGeom>
          <a:solidFill>
            <a:srgbClr val="000000"/>
          </a:solidFill>
          <a:ln w="9525">
            <a:noFill/>
            <a:round/>
            <a:headEnd/>
            <a:tailEnd/>
          </a:ln>
        </p:spPr>
        <p:txBody>
          <a:bodyPr/>
          <a:lstStyle/>
          <a:p>
            <a:endParaRPr lang="en-US"/>
          </a:p>
        </p:txBody>
      </p:sp>
      <p:sp>
        <p:nvSpPr>
          <p:cNvPr id="123036" name="Freeform 156"/>
          <p:cNvSpPr>
            <a:spLocks/>
          </p:cNvSpPr>
          <p:nvPr/>
        </p:nvSpPr>
        <p:spPr bwMode="auto">
          <a:xfrm>
            <a:off x="8335963" y="2101850"/>
            <a:ext cx="92075" cy="280988"/>
          </a:xfrm>
          <a:custGeom>
            <a:avLst/>
            <a:gdLst/>
            <a:ahLst/>
            <a:cxnLst>
              <a:cxn ang="0">
                <a:pos x="2" y="25"/>
              </a:cxn>
              <a:cxn ang="0">
                <a:pos x="17" y="57"/>
              </a:cxn>
              <a:cxn ang="0">
                <a:pos x="54" y="141"/>
              </a:cxn>
              <a:cxn ang="0">
                <a:pos x="92" y="247"/>
              </a:cxn>
              <a:cxn ang="0">
                <a:pos x="116" y="354"/>
              </a:cxn>
              <a:cxn ang="0">
                <a:pos x="114" y="323"/>
              </a:cxn>
              <a:cxn ang="0">
                <a:pos x="107" y="249"/>
              </a:cxn>
              <a:cxn ang="0">
                <a:pos x="80" y="141"/>
              </a:cxn>
              <a:cxn ang="0">
                <a:pos x="27" y="19"/>
              </a:cxn>
              <a:cxn ang="0">
                <a:pos x="12" y="0"/>
              </a:cxn>
              <a:cxn ang="0">
                <a:pos x="4" y="4"/>
              </a:cxn>
              <a:cxn ang="0">
                <a:pos x="0" y="17"/>
              </a:cxn>
              <a:cxn ang="0">
                <a:pos x="2" y="25"/>
              </a:cxn>
              <a:cxn ang="0">
                <a:pos x="2" y="25"/>
              </a:cxn>
            </a:cxnLst>
            <a:rect l="0" t="0" r="r" b="b"/>
            <a:pathLst>
              <a:path w="116" h="354">
                <a:moveTo>
                  <a:pt x="2" y="25"/>
                </a:moveTo>
                <a:lnTo>
                  <a:pt x="17" y="57"/>
                </a:lnTo>
                <a:lnTo>
                  <a:pt x="54" y="141"/>
                </a:lnTo>
                <a:lnTo>
                  <a:pt x="92" y="247"/>
                </a:lnTo>
                <a:lnTo>
                  <a:pt x="116" y="354"/>
                </a:lnTo>
                <a:lnTo>
                  <a:pt x="114" y="323"/>
                </a:lnTo>
                <a:lnTo>
                  <a:pt x="107" y="249"/>
                </a:lnTo>
                <a:lnTo>
                  <a:pt x="80" y="141"/>
                </a:lnTo>
                <a:lnTo>
                  <a:pt x="27" y="19"/>
                </a:lnTo>
                <a:lnTo>
                  <a:pt x="12" y="0"/>
                </a:lnTo>
                <a:lnTo>
                  <a:pt x="4" y="4"/>
                </a:lnTo>
                <a:lnTo>
                  <a:pt x="0" y="17"/>
                </a:lnTo>
                <a:lnTo>
                  <a:pt x="2" y="25"/>
                </a:lnTo>
                <a:lnTo>
                  <a:pt x="2" y="25"/>
                </a:lnTo>
                <a:close/>
              </a:path>
            </a:pathLst>
          </a:custGeom>
          <a:solidFill>
            <a:srgbClr val="000000"/>
          </a:solidFill>
          <a:ln w="9525">
            <a:noFill/>
            <a:round/>
            <a:headEnd/>
            <a:tailEnd/>
          </a:ln>
        </p:spPr>
        <p:txBody>
          <a:bodyPr/>
          <a:lstStyle/>
          <a:p>
            <a:endParaRPr lang="en-US"/>
          </a:p>
        </p:txBody>
      </p:sp>
      <p:sp>
        <p:nvSpPr>
          <p:cNvPr id="123037" name="Freeform 157"/>
          <p:cNvSpPr>
            <a:spLocks/>
          </p:cNvSpPr>
          <p:nvPr/>
        </p:nvSpPr>
        <p:spPr bwMode="auto">
          <a:xfrm>
            <a:off x="8386763" y="2413000"/>
            <a:ext cx="150812" cy="39688"/>
          </a:xfrm>
          <a:custGeom>
            <a:avLst/>
            <a:gdLst/>
            <a:ahLst/>
            <a:cxnLst>
              <a:cxn ang="0">
                <a:pos x="188" y="28"/>
              </a:cxn>
              <a:cxn ang="0">
                <a:pos x="171" y="26"/>
              </a:cxn>
              <a:cxn ang="0">
                <a:pos x="129" y="28"/>
              </a:cxn>
              <a:cxn ang="0">
                <a:pos x="68" y="36"/>
              </a:cxn>
              <a:cxn ang="0">
                <a:pos x="0" y="49"/>
              </a:cxn>
              <a:cxn ang="0">
                <a:pos x="2" y="43"/>
              </a:cxn>
              <a:cxn ang="0">
                <a:pos x="19" y="30"/>
              </a:cxn>
              <a:cxn ang="0">
                <a:pos x="70" y="13"/>
              </a:cxn>
              <a:cxn ang="0">
                <a:pos x="179" y="0"/>
              </a:cxn>
              <a:cxn ang="0">
                <a:pos x="188" y="28"/>
              </a:cxn>
              <a:cxn ang="0">
                <a:pos x="188" y="28"/>
              </a:cxn>
            </a:cxnLst>
            <a:rect l="0" t="0" r="r" b="b"/>
            <a:pathLst>
              <a:path w="188" h="49">
                <a:moveTo>
                  <a:pt x="188" y="28"/>
                </a:moveTo>
                <a:lnTo>
                  <a:pt x="171" y="26"/>
                </a:lnTo>
                <a:lnTo>
                  <a:pt x="129" y="28"/>
                </a:lnTo>
                <a:lnTo>
                  <a:pt x="68" y="36"/>
                </a:lnTo>
                <a:lnTo>
                  <a:pt x="0" y="49"/>
                </a:lnTo>
                <a:lnTo>
                  <a:pt x="2" y="43"/>
                </a:lnTo>
                <a:lnTo>
                  <a:pt x="19" y="30"/>
                </a:lnTo>
                <a:lnTo>
                  <a:pt x="70" y="13"/>
                </a:lnTo>
                <a:lnTo>
                  <a:pt x="179" y="0"/>
                </a:lnTo>
                <a:lnTo>
                  <a:pt x="188" y="28"/>
                </a:lnTo>
                <a:lnTo>
                  <a:pt x="188" y="28"/>
                </a:lnTo>
                <a:close/>
              </a:path>
            </a:pathLst>
          </a:custGeom>
          <a:solidFill>
            <a:srgbClr val="000000"/>
          </a:solidFill>
          <a:ln w="9525">
            <a:noFill/>
            <a:round/>
            <a:headEnd/>
            <a:tailEnd/>
          </a:ln>
        </p:spPr>
        <p:txBody>
          <a:bodyPr/>
          <a:lstStyle/>
          <a:p>
            <a:endParaRPr lang="en-US"/>
          </a:p>
        </p:txBody>
      </p:sp>
      <p:sp>
        <p:nvSpPr>
          <p:cNvPr id="123038" name="Freeform 158"/>
          <p:cNvSpPr>
            <a:spLocks/>
          </p:cNvSpPr>
          <p:nvPr/>
        </p:nvSpPr>
        <p:spPr bwMode="auto">
          <a:xfrm>
            <a:off x="8555038" y="2347913"/>
            <a:ext cx="458787" cy="39687"/>
          </a:xfrm>
          <a:custGeom>
            <a:avLst/>
            <a:gdLst/>
            <a:ahLst/>
            <a:cxnLst>
              <a:cxn ang="0">
                <a:pos x="9" y="49"/>
              </a:cxn>
              <a:cxn ang="0">
                <a:pos x="59" y="44"/>
              </a:cxn>
              <a:cxn ang="0">
                <a:pos x="192" y="32"/>
              </a:cxn>
              <a:cxn ang="0">
                <a:pos x="376" y="28"/>
              </a:cxn>
              <a:cxn ang="0">
                <a:pos x="578" y="44"/>
              </a:cxn>
              <a:cxn ang="0">
                <a:pos x="536" y="30"/>
              </a:cxn>
              <a:cxn ang="0">
                <a:pos x="422" y="9"/>
              </a:cxn>
              <a:cxn ang="0">
                <a:pos x="239" y="0"/>
              </a:cxn>
              <a:cxn ang="0">
                <a:pos x="0" y="24"/>
              </a:cxn>
              <a:cxn ang="0">
                <a:pos x="9" y="49"/>
              </a:cxn>
              <a:cxn ang="0">
                <a:pos x="9" y="49"/>
              </a:cxn>
            </a:cxnLst>
            <a:rect l="0" t="0" r="r" b="b"/>
            <a:pathLst>
              <a:path w="578" h="49">
                <a:moveTo>
                  <a:pt x="9" y="49"/>
                </a:moveTo>
                <a:lnTo>
                  <a:pt x="59" y="44"/>
                </a:lnTo>
                <a:lnTo>
                  <a:pt x="192" y="32"/>
                </a:lnTo>
                <a:lnTo>
                  <a:pt x="376" y="28"/>
                </a:lnTo>
                <a:lnTo>
                  <a:pt x="578" y="44"/>
                </a:lnTo>
                <a:lnTo>
                  <a:pt x="536" y="30"/>
                </a:lnTo>
                <a:lnTo>
                  <a:pt x="422" y="9"/>
                </a:lnTo>
                <a:lnTo>
                  <a:pt x="239" y="0"/>
                </a:lnTo>
                <a:lnTo>
                  <a:pt x="0" y="24"/>
                </a:lnTo>
                <a:lnTo>
                  <a:pt x="9" y="49"/>
                </a:lnTo>
                <a:lnTo>
                  <a:pt x="9" y="49"/>
                </a:lnTo>
                <a:close/>
              </a:path>
            </a:pathLst>
          </a:custGeom>
          <a:solidFill>
            <a:srgbClr val="000000"/>
          </a:solidFill>
          <a:ln w="9525">
            <a:noFill/>
            <a:round/>
            <a:headEnd/>
            <a:tailEnd/>
          </a:ln>
        </p:spPr>
        <p:txBody>
          <a:bodyPr/>
          <a:lstStyle/>
          <a:p>
            <a:endParaRPr lang="en-US"/>
          </a:p>
        </p:txBody>
      </p:sp>
      <p:sp>
        <p:nvSpPr>
          <p:cNvPr id="123039" name="Freeform 159"/>
          <p:cNvSpPr>
            <a:spLocks/>
          </p:cNvSpPr>
          <p:nvPr/>
        </p:nvSpPr>
        <p:spPr bwMode="auto">
          <a:xfrm>
            <a:off x="8596313" y="2403475"/>
            <a:ext cx="576262" cy="46038"/>
          </a:xfrm>
          <a:custGeom>
            <a:avLst/>
            <a:gdLst/>
            <a:ahLst/>
            <a:cxnLst>
              <a:cxn ang="0">
                <a:pos x="8" y="59"/>
              </a:cxn>
              <a:cxn ang="0">
                <a:pos x="99" y="52"/>
              </a:cxn>
              <a:cxn ang="0">
                <a:pos x="314" y="38"/>
              </a:cxn>
              <a:cxn ang="0">
                <a:pos x="555" y="34"/>
              </a:cxn>
              <a:cxn ang="0">
                <a:pos x="726" y="53"/>
              </a:cxn>
              <a:cxn ang="0">
                <a:pos x="702" y="36"/>
              </a:cxn>
              <a:cxn ang="0">
                <a:pos x="599" y="12"/>
              </a:cxn>
              <a:cxn ang="0">
                <a:pos x="380" y="0"/>
              </a:cxn>
              <a:cxn ang="0">
                <a:pos x="0" y="34"/>
              </a:cxn>
              <a:cxn ang="0">
                <a:pos x="8" y="59"/>
              </a:cxn>
              <a:cxn ang="0">
                <a:pos x="8" y="59"/>
              </a:cxn>
            </a:cxnLst>
            <a:rect l="0" t="0" r="r" b="b"/>
            <a:pathLst>
              <a:path w="726" h="59">
                <a:moveTo>
                  <a:pt x="8" y="59"/>
                </a:moveTo>
                <a:lnTo>
                  <a:pt x="99" y="52"/>
                </a:lnTo>
                <a:lnTo>
                  <a:pt x="314" y="38"/>
                </a:lnTo>
                <a:lnTo>
                  <a:pt x="555" y="34"/>
                </a:lnTo>
                <a:lnTo>
                  <a:pt x="726" y="53"/>
                </a:lnTo>
                <a:lnTo>
                  <a:pt x="702" y="36"/>
                </a:lnTo>
                <a:lnTo>
                  <a:pt x="599" y="12"/>
                </a:lnTo>
                <a:lnTo>
                  <a:pt x="380" y="0"/>
                </a:lnTo>
                <a:lnTo>
                  <a:pt x="0" y="34"/>
                </a:lnTo>
                <a:lnTo>
                  <a:pt x="8" y="59"/>
                </a:lnTo>
                <a:lnTo>
                  <a:pt x="8" y="59"/>
                </a:lnTo>
                <a:close/>
              </a:path>
            </a:pathLst>
          </a:custGeom>
          <a:solidFill>
            <a:srgbClr val="000000"/>
          </a:solidFill>
          <a:ln w="9525">
            <a:noFill/>
            <a:round/>
            <a:headEnd/>
            <a:tailEnd/>
          </a:ln>
        </p:spPr>
        <p:txBody>
          <a:bodyPr/>
          <a:lstStyle/>
          <a:p>
            <a:endParaRPr lang="en-US"/>
          </a:p>
        </p:txBody>
      </p:sp>
      <p:sp>
        <p:nvSpPr>
          <p:cNvPr id="123040" name="Freeform 160"/>
          <p:cNvSpPr>
            <a:spLocks/>
          </p:cNvSpPr>
          <p:nvPr/>
        </p:nvSpPr>
        <p:spPr bwMode="auto">
          <a:xfrm>
            <a:off x="8486775" y="2092325"/>
            <a:ext cx="412750" cy="31750"/>
          </a:xfrm>
          <a:custGeom>
            <a:avLst/>
            <a:gdLst/>
            <a:ahLst/>
            <a:cxnLst>
              <a:cxn ang="0">
                <a:pos x="29" y="40"/>
              </a:cxn>
              <a:cxn ang="0">
                <a:pos x="67" y="36"/>
              </a:cxn>
              <a:cxn ang="0">
                <a:pos x="171" y="30"/>
              </a:cxn>
              <a:cxn ang="0">
                <a:pos x="327" y="28"/>
              </a:cxn>
              <a:cxn ang="0">
                <a:pos x="519" y="40"/>
              </a:cxn>
              <a:cxn ang="0">
                <a:pos x="495" y="30"/>
              </a:cxn>
              <a:cxn ang="0">
                <a:pos x="413" y="11"/>
              </a:cxn>
              <a:cxn ang="0">
                <a:pos x="251" y="0"/>
              </a:cxn>
              <a:cxn ang="0">
                <a:pos x="0" y="11"/>
              </a:cxn>
              <a:cxn ang="0">
                <a:pos x="29" y="40"/>
              </a:cxn>
              <a:cxn ang="0">
                <a:pos x="29" y="40"/>
              </a:cxn>
            </a:cxnLst>
            <a:rect l="0" t="0" r="r" b="b"/>
            <a:pathLst>
              <a:path w="519" h="40">
                <a:moveTo>
                  <a:pt x="29" y="40"/>
                </a:moveTo>
                <a:lnTo>
                  <a:pt x="67" y="36"/>
                </a:lnTo>
                <a:lnTo>
                  <a:pt x="171" y="30"/>
                </a:lnTo>
                <a:lnTo>
                  <a:pt x="327" y="28"/>
                </a:lnTo>
                <a:lnTo>
                  <a:pt x="519" y="40"/>
                </a:lnTo>
                <a:lnTo>
                  <a:pt x="495" y="30"/>
                </a:lnTo>
                <a:lnTo>
                  <a:pt x="413" y="11"/>
                </a:lnTo>
                <a:lnTo>
                  <a:pt x="251" y="0"/>
                </a:lnTo>
                <a:lnTo>
                  <a:pt x="0" y="11"/>
                </a:lnTo>
                <a:lnTo>
                  <a:pt x="29" y="40"/>
                </a:lnTo>
                <a:lnTo>
                  <a:pt x="29" y="40"/>
                </a:lnTo>
                <a:close/>
              </a:path>
            </a:pathLst>
          </a:custGeom>
          <a:solidFill>
            <a:srgbClr val="000000"/>
          </a:solidFill>
          <a:ln w="9525">
            <a:noFill/>
            <a:round/>
            <a:headEnd/>
            <a:tailEnd/>
          </a:ln>
        </p:spPr>
        <p:txBody>
          <a:bodyPr/>
          <a:lstStyle/>
          <a:p>
            <a:endParaRPr lang="en-US"/>
          </a:p>
        </p:txBody>
      </p:sp>
      <p:sp>
        <p:nvSpPr>
          <p:cNvPr id="123041" name="Freeform 161"/>
          <p:cNvSpPr>
            <a:spLocks/>
          </p:cNvSpPr>
          <p:nvPr/>
        </p:nvSpPr>
        <p:spPr bwMode="auto">
          <a:xfrm>
            <a:off x="8359775" y="1984375"/>
            <a:ext cx="282575" cy="1184275"/>
          </a:xfrm>
          <a:custGeom>
            <a:avLst/>
            <a:gdLst/>
            <a:ahLst/>
            <a:cxnLst>
              <a:cxn ang="0">
                <a:pos x="0" y="13"/>
              </a:cxn>
              <a:cxn ang="0">
                <a:pos x="42" y="95"/>
              </a:cxn>
              <a:cxn ang="0">
                <a:pos x="140" y="353"/>
              </a:cxn>
              <a:cxn ang="0">
                <a:pos x="256" y="811"/>
              </a:cxn>
              <a:cxn ang="0">
                <a:pos x="348" y="1492"/>
              </a:cxn>
              <a:cxn ang="0">
                <a:pos x="355" y="1422"/>
              </a:cxn>
              <a:cxn ang="0">
                <a:pos x="355" y="1224"/>
              </a:cxn>
              <a:cxn ang="0">
                <a:pos x="317" y="908"/>
              </a:cxn>
              <a:cxn ang="0">
                <a:pos x="216" y="484"/>
              </a:cxn>
              <a:cxn ang="0">
                <a:pos x="99" y="146"/>
              </a:cxn>
              <a:cxn ang="0">
                <a:pos x="34" y="13"/>
              </a:cxn>
              <a:cxn ang="0">
                <a:pos x="4" y="0"/>
              </a:cxn>
              <a:cxn ang="0">
                <a:pos x="0" y="13"/>
              </a:cxn>
              <a:cxn ang="0">
                <a:pos x="0" y="13"/>
              </a:cxn>
            </a:cxnLst>
            <a:rect l="0" t="0" r="r" b="b"/>
            <a:pathLst>
              <a:path w="355" h="1492">
                <a:moveTo>
                  <a:pt x="0" y="13"/>
                </a:moveTo>
                <a:lnTo>
                  <a:pt x="42" y="95"/>
                </a:lnTo>
                <a:lnTo>
                  <a:pt x="140" y="353"/>
                </a:lnTo>
                <a:lnTo>
                  <a:pt x="256" y="811"/>
                </a:lnTo>
                <a:lnTo>
                  <a:pt x="348" y="1492"/>
                </a:lnTo>
                <a:lnTo>
                  <a:pt x="355" y="1422"/>
                </a:lnTo>
                <a:lnTo>
                  <a:pt x="355" y="1224"/>
                </a:lnTo>
                <a:lnTo>
                  <a:pt x="317" y="908"/>
                </a:lnTo>
                <a:lnTo>
                  <a:pt x="216" y="484"/>
                </a:lnTo>
                <a:lnTo>
                  <a:pt x="99" y="146"/>
                </a:lnTo>
                <a:lnTo>
                  <a:pt x="34" y="13"/>
                </a:lnTo>
                <a:lnTo>
                  <a:pt x="4" y="0"/>
                </a:lnTo>
                <a:lnTo>
                  <a:pt x="0" y="13"/>
                </a:lnTo>
                <a:lnTo>
                  <a:pt x="0" y="13"/>
                </a:lnTo>
                <a:close/>
              </a:path>
            </a:pathLst>
          </a:custGeom>
          <a:solidFill>
            <a:srgbClr val="000000"/>
          </a:solidFill>
          <a:ln w="9525">
            <a:noFill/>
            <a:round/>
            <a:headEnd/>
            <a:tailEnd/>
          </a:ln>
        </p:spPr>
        <p:txBody>
          <a:bodyPr/>
          <a:lstStyle/>
          <a:p>
            <a:endParaRPr lang="en-US"/>
          </a:p>
        </p:txBody>
      </p:sp>
      <p:sp>
        <p:nvSpPr>
          <p:cNvPr id="123042" name="Freeform 162"/>
          <p:cNvSpPr>
            <a:spLocks/>
          </p:cNvSpPr>
          <p:nvPr/>
        </p:nvSpPr>
        <p:spPr bwMode="auto">
          <a:xfrm>
            <a:off x="8240713" y="2025650"/>
            <a:ext cx="193675" cy="1243013"/>
          </a:xfrm>
          <a:custGeom>
            <a:avLst/>
            <a:gdLst/>
            <a:ahLst/>
            <a:cxnLst>
              <a:cxn ang="0">
                <a:pos x="209" y="1566"/>
              </a:cxn>
              <a:cxn ang="0">
                <a:pos x="205" y="1401"/>
              </a:cxn>
              <a:cxn ang="0">
                <a:pos x="184" y="996"/>
              </a:cxn>
              <a:cxn ang="0">
                <a:pos x="123" y="485"/>
              </a:cxn>
              <a:cxn ang="0">
                <a:pos x="0" y="0"/>
              </a:cxn>
              <a:cxn ang="0">
                <a:pos x="41" y="86"/>
              </a:cxn>
              <a:cxn ang="0">
                <a:pos x="131" y="355"/>
              </a:cxn>
              <a:cxn ang="0">
                <a:pos x="216" y="834"/>
              </a:cxn>
              <a:cxn ang="0">
                <a:pos x="243" y="1543"/>
              </a:cxn>
              <a:cxn ang="0">
                <a:pos x="209" y="1566"/>
              </a:cxn>
              <a:cxn ang="0">
                <a:pos x="209" y="1566"/>
              </a:cxn>
            </a:cxnLst>
            <a:rect l="0" t="0" r="r" b="b"/>
            <a:pathLst>
              <a:path w="243" h="1566">
                <a:moveTo>
                  <a:pt x="209" y="1566"/>
                </a:moveTo>
                <a:lnTo>
                  <a:pt x="205" y="1401"/>
                </a:lnTo>
                <a:lnTo>
                  <a:pt x="184" y="996"/>
                </a:lnTo>
                <a:lnTo>
                  <a:pt x="123" y="485"/>
                </a:lnTo>
                <a:lnTo>
                  <a:pt x="0" y="0"/>
                </a:lnTo>
                <a:lnTo>
                  <a:pt x="41" y="86"/>
                </a:lnTo>
                <a:lnTo>
                  <a:pt x="131" y="355"/>
                </a:lnTo>
                <a:lnTo>
                  <a:pt x="216" y="834"/>
                </a:lnTo>
                <a:lnTo>
                  <a:pt x="243" y="1543"/>
                </a:lnTo>
                <a:lnTo>
                  <a:pt x="209" y="1566"/>
                </a:lnTo>
                <a:lnTo>
                  <a:pt x="209" y="1566"/>
                </a:lnTo>
                <a:close/>
              </a:path>
            </a:pathLst>
          </a:custGeom>
          <a:solidFill>
            <a:srgbClr val="000000"/>
          </a:solidFill>
          <a:ln w="9525">
            <a:noFill/>
            <a:round/>
            <a:headEnd/>
            <a:tailEnd/>
          </a:ln>
        </p:spPr>
        <p:txBody>
          <a:bodyPr/>
          <a:lstStyle/>
          <a:p>
            <a:endParaRPr lang="en-US"/>
          </a:p>
        </p:txBody>
      </p:sp>
      <p:sp>
        <p:nvSpPr>
          <p:cNvPr id="123043" name="Freeform 163"/>
          <p:cNvSpPr>
            <a:spLocks/>
          </p:cNvSpPr>
          <p:nvPr/>
        </p:nvSpPr>
        <p:spPr bwMode="auto">
          <a:xfrm>
            <a:off x="8348663" y="3195638"/>
            <a:ext cx="339725" cy="182562"/>
          </a:xfrm>
          <a:custGeom>
            <a:avLst/>
            <a:gdLst/>
            <a:ahLst/>
            <a:cxnLst>
              <a:cxn ang="0">
                <a:pos x="24" y="228"/>
              </a:cxn>
              <a:cxn ang="0">
                <a:pos x="45" y="175"/>
              </a:cxn>
              <a:cxn ang="0">
                <a:pos x="116" y="74"/>
              </a:cxn>
              <a:cxn ang="0">
                <a:pos x="239" y="23"/>
              </a:cxn>
              <a:cxn ang="0">
                <a:pos x="427" y="112"/>
              </a:cxn>
              <a:cxn ang="0">
                <a:pos x="412" y="88"/>
              </a:cxn>
              <a:cxn ang="0">
                <a:pos x="366" y="38"/>
              </a:cxn>
              <a:cxn ang="0">
                <a:pos x="281" y="0"/>
              </a:cxn>
              <a:cxn ang="0">
                <a:pos x="157" y="8"/>
              </a:cxn>
              <a:cxn ang="0">
                <a:pos x="83" y="44"/>
              </a:cxn>
              <a:cxn ang="0">
                <a:pos x="36" y="97"/>
              </a:cxn>
              <a:cxn ang="0">
                <a:pos x="9" y="154"/>
              </a:cxn>
              <a:cxn ang="0">
                <a:pos x="0" y="204"/>
              </a:cxn>
              <a:cxn ang="0">
                <a:pos x="1" y="224"/>
              </a:cxn>
              <a:cxn ang="0">
                <a:pos x="11" y="230"/>
              </a:cxn>
              <a:cxn ang="0">
                <a:pos x="19" y="228"/>
              </a:cxn>
              <a:cxn ang="0">
                <a:pos x="24" y="228"/>
              </a:cxn>
              <a:cxn ang="0">
                <a:pos x="24" y="228"/>
              </a:cxn>
            </a:cxnLst>
            <a:rect l="0" t="0" r="r" b="b"/>
            <a:pathLst>
              <a:path w="427" h="230">
                <a:moveTo>
                  <a:pt x="24" y="228"/>
                </a:moveTo>
                <a:lnTo>
                  <a:pt x="45" y="175"/>
                </a:lnTo>
                <a:lnTo>
                  <a:pt x="116" y="74"/>
                </a:lnTo>
                <a:lnTo>
                  <a:pt x="239" y="23"/>
                </a:lnTo>
                <a:lnTo>
                  <a:pt x="427" y="112"/>
                </a:lnTo>
                <a:lnTo>
                  <a:pt x="412" y="88"/>
                </a:lnTo>
                <a:lnTo>
                  <a:pt x="366" y="38"/>
                </a:lnTo>
                <a:lnTo>
                  <a:pt x="281" y="0"/>
                </a:lnTo>
                <a:lnTo>
                  <a:pt x="157" y="8"/>
                </a:lnTo>
                <a:lnTo>
                  <a:pt x="83" y="44"/>
                </a:lnTo>
                <a:lnTo>
                  <a:pt x="36" y="97"/>
                </a:lnTo>
                <a:lnTo>
                  <a:pt x="9" y="154"/>
                </a:lnTo>
                <a:lnTo>
                  <a:pt x="0" y="204"/>
                </a:lnTo>
                <a:lnTo>
                  <a:pt x="1" y="224"/>
                </a:lnTo>
                <a:lnTo>
                  <a:pt x="11" y="230"/>
                </a:lnTo>
                <a:lnTo>
                  <a:pt x="19" y="228"/>
                </a:lnTo>
                <a:lnTo>
                  <a:pt x="24" y="228"/>
                </a:lnTo>
                <a:lnTo>
                  <a:pt x="24" y="228"/>
                </a:lnTo>
                <a:close/>
              </a:path>
            </a:pathLst>
          </a:custGeom>
          <a:solidFill>
            <a:srgbClr val="000000"/>
          </a:solidFill>
          <a:ln w="9525">
            <a:noFill/>
            <a:round/>
            <a:headEnd/>
            <a:tailEnd/>
          </a:ln>
        </p:spPr>
        <p:txBody>
          <a:bodyPr/>
          <a:lstStyle/>
          <a:p>
            <a:endParaRPr lang="en-US"/>
          </a:p>
        </p:txBody>
      </p:sp>
      <p:sp>
        <p:nvSpPr>
          <p:cNvPr id="123045" name="Freeform 165"/>
          <p:cNvSpPr>
            <a:spLocks/>
          </p:cNvSpPr>
          <p:nvPr/>
        </p:nvSpPr>
        <p:spPr bwMode="auto">
          <a:xfrm>
            <a:off x="8699500" y="3357563"/>
            <a:ext cx="55563" cy="441325"/>
          </a:xfrm>
          <a:custGeom>
            <a:avLst/>
            <a:gdLst/>
            <a:ahLst/>
            <a:cxnLst>
              <a:cxn ang="0">
                <a:pos x="0" y="8"/>
              </a:cxn>
              <a:cxn ang="0">
                <a:pos x="10" y="57"/>
              </a:cxn>
              <a:cxn ang="0">
                <a:pos x="31" y="183"/>
              </a:cxn>
              <a:cxn ang="0">
                <a:pos x="48" y="360"/>
              </a:cxn>
              <a:cxn ang="0">
                <a:pos x="52" y="555"/>
              </a:cxn>
              <a:cxn ang="0">
                <a:pos x="59" y="525"/>
              </a:cxn>
              <a:cxn ang="0">
                <a:pos x="71" y="434"/>
              </a:cxn>
              <a:cxn ang="0">
                <a:pos x="67" y="263"/>
              </a:cxn>
              <a:cxn ang="0">
                <a:pos x="27" y="0"/>
              </a:cxn>
              <a:cxn ang="0">
                <a:pos x="0" y="8"/>
              </a:cxn>
              <a:cxn ang="0">
                <a:pos x="0" y="8"/>
              </a:cxn>
            </a:cxnLst>
            <a:rect l="0" t="0" r="r" b="b"/>
            <a:pathLst>
              <a:path w="71" h="555">
                <a:moveTo>
                  <a:pt x="0" y="8"/>
                </a:moveTo>
                <a:lnTo>
                  <a:pt x="10" y="57"/>
                </a:lnTo>
                <a:lnTo>
                  <a:pt x="31" y="183"/>
                </a:lnTo>
                <a:lnTo>
                  <a:pt x="48" y="360"/>
                </a:lnTo>
                <a:lnTo>
                  <a:pt x="52" y="555"/>
                </a:lnTo>
                <a:lnTo>
                  <a:pt x="59" y="525"/>
                </a:lnTo>
                <a:lnTo>
                  <a:pt x="71" y="434"/>
                </a:lnTo>
                <a:lnTo>
                  <a:pt x="67" y="263"/>
                </a:lnTo>
                <a:lnTo>
                  <a:pt x="27" y="0"/>
                </a:lnTo>
                <a:lnTo>
                  <a:pt x="0" y="8"/>
                </a:lnTo>
                <a:lnTo>
                  <a:pt x="0" y="8"/>
                </a:lnTo>
                <a:close/>
              </a:path>
            </a:pathLst>
          </a:custGeom>
          <a:solidFill>
            <a:srgbClr val="000000"/>
          </a:solidFill>
          <a:ln w="9525">
            <a:noFill/>
            <a:round/>
            <a:headEnd/>
            <a:tailEnd/>
          </a:ln>
        </p:spPr>
        <p:txBody>
          <a:bodyPr/>
          <a:lstStyle/>
          <a:p>
            <a:endParaRPr lang="en-US"/>
          </a:p>
        </p:txBody>
      </p:sp>
      <p:sp>
        <p:nvSpPr>
          <p:cNvPr id="123046" name="Freeform 166"/>
          <p:cNvSpPr>
            <a:spLocks/>
          </p:cNvSpPr>
          <p:nvPr/>
        </p:nvSpPr>
        <p:spPr bwMode="auto">
          <a:xfrm>
            <a:off x="8339138" y="3362325"/>
            <a:ext cx="50800" cy="501650"/>
          </a:xfrm>
          <a:custGeom>
            <a:avLst/>
            <a:gdLst/>
            <a:ahLst/>
            <a:cxnLst>
              <a:cxn ang="0">
                <a:pos x="0" y="0"/>
              </a:cxn>
              <a:cxn ang="0">
                <a:pos x="8" y="57"/>
              </a:cxn>
              <a:cxn ang="0">
                <a:pos x="25" y="209"/>
              </a:cxn>
              <a:cxn ang="0">
                <a:pos x="36" y="413"/>
              </a:cxn>
              <a:cxn ang="0">
                <a:pos x="31" y="631"/>
              </a:cxn>
              <a:cxn ang="0">
                <a:pos x="40" y="601"/>
              </a:cxn>
              <a:cxn ang="0">
                <a:pos x="59" y="502"/>
              </a:cxn>
              <a:cxn ang="0">
                <a:pos x="65" y="314"/>
              </a:cxn>
              <a:cxn ang="0">
                <a:pos x="44" y="17"/>
              </a:cxn>
              <a:cxn ang="0">
                <a:pos x="0" y="0"/>
              </a:cxn>
              <a:cxn ang="0">
                <a:pos x="0" y="0"/>
              </a:cxn>
            </a:cxnLst>
            <a:rect l="0" t="0" r="r" b="b"/>
            <a:pathLst>
              <a:path w="65" h="631">
                <a:moveTo>
                  <a:pt x="0" y="0"/>
                </a:moveTo>
                <a:lnTo>
                  <a:pt x="8" y="57"/>
                </a:lnTo>
                <a:lnTo>
                  <a:pt x="25" y="209"/>
                </a:lnTo>
                <a:lnTo>
                  <a:pt x="36" y="413"/>
                </a:lnTo>
                <a:lnTo>
                  <a:pt x="31" y="631"/>
                </a:lnTo>
                <a:lnTo>
                  <a:pt x="40" y="601"/>
                </a:lnTo>
                <a:lnTo>
                  <a:pt x="59" y="502"/>
                </a:lnTo>
                <a:lnTo>
                  <a:pt x="65" y="314"/>
                </a:lnTo>
                <a:lnTo>
                  <a:pt x="44" y="17"/>
                </a:lnTo>
                <a:lnTo>
                  <a:pt x="0" y="0"/>
                </a:lnTo>
                <a:lnTo>
                  <a:pt x="0" y="0"/>
                </a:lnTo>
                <a:close/>
              </a:path>
            </a:pathLst>
          </a:custGeom>
          <a:solidFill>
            <a:srgbClr val="000000"/>
          </a:solidFill>
          <a:ln w="9525">
            <a:noFill/>
            <a:round/>
            <a:headEnd/>
            <a:tailEnd/>
          </a:ln>
        </p:spPr>
        <p:txBody>
          <a:bodyPr/>
          <a:lstStyle/>
          <a:p>
            <a:endParaRPr lang="en-US"/>
          </a:p>
        </p:txBody>
      </p:sp>
      <p:sp>
        <p:nvSpPr>
          <p:cNvPr id="123048" name="Freeform 168"/>
          <p:cNvSpPr>
            <a:spLocks/>
          </p:cNvSpPr>
          <p:nvPr/>
        </p:nvSpPr>
        <p:spPr bwMode="auto">
          <a:xfrm>
            <a:off x="8385175" y="3622675"/>
            <a:ext cx="320675" cy="69850"/>
          </a:xfrm>
          <a:custGeom>
            <a:avLst/>
            <a:gdLst/>
            <a:ahLst/>
            <a:cxnLst>
              <a:cxn ang="0">
                <a:pos x="0" y="0"/>
              </a:cxn>
              <a:cxn ang="0">
                <a:pos x="8" y="15"/>
              </a:cxn>
              <a:cxn ang="0">
                <a:pos x="57" y="46"/>
              </a:cxn>
              <a:cxn ang="0">
                <a:pos x="177" y="63"/>
              </a:cxn>
              <a:cxn ang="0">
                <a:pos x="405" y="40"/>
              </a:cxn>
              <a:cxn ang="0">
                <a:pos x="365" y="55"/>
              </a:cxn>
              <a:cxn ang="0">
                <a:pos x="266" y="84"/>
              </a:cxn>
              <a:cxn ang="0">
                <a:pos x="135" y="87"/>
              </a:cxn>
              <a:cxn ang="0">
                <a:pos x="0" y="40"/>
              </a:cxn>
              <a:cxn ang="0">
                <a:pos x="0" y="0"/>
              </a:cxn>
              <a:cxn ang="0">
                <a:pos x="0" y="0"/>
              </a:cxn>
            </a:cxnLst>
            <a:rect l="0" t="0" r="r" b="b"/>
            <a:pathLst>
              <a:path w="405" h="87">
                <a:moveTo>
                  <a:pt x="0" y="0"/>
                </a:moveTo>
                <a:lnTo>
                  <a:pt x="8" y="15"/>
                </a:lnTo>
                <a:lnTo>
                  <a:pt x="57" y="46"/>
                </a:lnTo>
                <a:lnTo>
                  <a:pt x="177" y="63"/>
                </a:lnTo>
                <a:lnTo>
                  <a:pt x="405" y="40"/>
                </a:lnTo>
                <a:lnTo>
                  <a:pt x="365" y="55"/>
                </a:lnTo>
                <a:lnTo>
                  <a:pt x="266" y="84"/>
                </a:lnTo>
                <a:lnTo>
                  <a:pt x="135" y="87"/>
                </a:lnTo>
                <a:lnTo>
                  <a:pt x="0" y="40"/>
                </a:lnTo>
                <a:lnTo>
                  <a:pt x="0" y="0"/>
                </a:lnTo>
                <a:lnTo>
                  <a:pt x="0" y="0"/>
                </a:lnTo>
                <a:close/>
              </a:path>
            </a:pathLst>
          </a:custGeom>
          <a:solidFill>
            <a:srgbClr val="000000"/>
          </a:solidFill>
          <a:ln w="9525">
            <a:noFill/>
            <a:round/>
            <a:headEnd/>
            <a:tailEnd/>
          </a:ln>
        </p:spPr>
        <p:txBody>
          <a:bodyPr/>
          <a:lstStyle/>
          <a:p>
            <a:endParaRPr lang="en-US"/>
          </a:p>
        </p:txBody>
      </p:sp>
      <p:sp>
        <p:nvSpPr>
          <p:cNvPr id="123050" name="Freeform 170"/>
          <p:cNvSpPr>
            <a:spLocks/>
          </p:cNvSpPr>
          <p:nvPr/>
        </p:nvSpPr>
        <p:spPr bwMode="auto">
          <a:xfrm>
            <a:off x="8370888" y="3817938"/>
            <a:ext cx="384175" cy="95250"/>
          </a:xfrm>
          <a:custGeom>
            <a:avLst/>
            <a:gdLst/>
            <a:ahLst/>
            <a:cxnLst>
              <a:cxn ang="0">
                <a:pos x="460" y="0"/>
              </a:cxn>
              <a:cxn ang="0">
                <a:pos x="437" y="23"/>
              </a:cxn>
              <a:cxn ang="0">
                <a:pos x="363" y="67"/>
              </a:cxn>
              <a:cxn ang="0">
                <a:pos x="221" y="93"/>
              </a:cxn>
              <a:cxn ang="0">
                <a:pos x="0" y="63"/>
              </a:cxn>
              <a:cxn ang="0">
                <a:pos x="13" y="72"/>
              </a:cxn>
              <a:cxn ang="0">
                <a:pos x="57" y="95"/>
              </a:cxn>
              <a:cxn ang="0">
                <a:pos x="139" y="114"/>
              </a:cxn>
              <a:cxn ang="0">
                <a:pos x="264" y="120"/>
              </a:cxn>
              <a:cxn ang="0">
                <a:pos x="380" y="99"/>
              </a:cxn>
              <a:cxn ang="0">
                <a:pos x="447" y="67"/>
              </a:cxn>
              <a:cxn ang="0">
                <a:pos x="477" y="38"/>
              </a:cxn>
              <a:cxn ang="0">
                <a:pos x="485" y="27"/>
              </a:cxn>
              <a:cxn ang="0">
                <a:pos x="460" y="0"/>
              </a:cxn>
              <a:cxn ang="0">
                <a:pos x="460" y="0"/>
              </a:cxn>
            </a:cxnLst>
            <a:rect l="0" t="0" r="r" b="b"/>
            <a:pathLst>
              <a:path w="485" h="120">
                <a:moveTo>
                  <a:pt x="460" y="0"/>
                </a:moveTo>
                <a:lnTo>
                  <a:pt x="437" y="23"/>
                </a:lnTo>
                <a:lnTo>
                  <a:pt x="363" y="67"/>
                </a:lnTo>
                <a:lnTo>
                  <a:pt x="221" y="93"/>
                </a:lnTo>
                <a:lnTo>
                  <a:pt x="0" y="63"/>
                </a:lnTo>
                <a:lnTo>
                  <a:pt x="13" y="72"/>
                </a:lnTo>
                <a:lnTo>
                  <a:pt x="57" y="95"/>
                </a:lnTo>
                <a:lnTo>
                  <a:pt x="139" y="114"/>
                </a:lnTo>
                <a:lnTo>
                  <a:pt x="264" y="120"/>
                </a:lnTo>
                <a:lnTo>
                  <a:pt x="380" y="99"/>
                </a:lnTo>
                <a:lnTo>
                  <a:pt x="447" y="67"/>
                </a:lnTo>
                <a:lnTo>
                  <a:pt x="477" y="38"/>
                </a:lnTo>
                <a:lnTo>
                  <a:pt x="485" y="27"/>
                </a:lnTo>
                <a:lnTo>
                  <a:pt x="460" y="0"/>
                </a:lnTo>
                <a:lnTo>
                  <a:pt x="460" y="0"/>
                </a:lnTo>
                <a:close/>
              </a:path>
            </a:pathLst>
          </a:custGeom>
          <a:solidFill>
            <a:srgbClr val="000000"/>
          </a:solidFill>
          <a:ln w="9525">
            <a:noFill/>
            <a:round/>
            <a:headEnd/>
            <a:tailEnd/>
          </a:ln>
        </p:spPr>
        <p:txBody>
          <a:bodyPr/>
          <a:lstStyle/>
          <a:p>
            <a:endParaRPr lang="en-US"/>
          </a:p>
        </p:txBody>
      </p:sp>
      <p:sp>
        <p:nvSpPr>
          <p:cNvPr id="123051" name="Freeform 171"/>
          <p:cNvSpPr>
            <a:spLocks/>
          </p:cNvSpPr>
          <p:nvPr/>
        </p:nvSpPr>
        <p:spPr bwMode="auto">
          <a:xfrm>
            <a:off x="8051800" y="3265488"/>
            <a:ext cx="254000" cy="296862"/>
          </a:xfrm>
          <a:custGeom>
            <a:avLst/>
            <a:gdLst/>
            <a:ahLst/>
            <a:cxnLst>
              <a:cxn ang="0">
                <a:pos x="0" y="326"/>
              </a:cxn>
              <a:cxn ang="0">
                <a:pos x="32" y="297"/>
              </a:cxn>
              <a:cxn ang="0">
                <a:pos x="116" y="227"/>
              </a:cxn>
              <a:cxn ang="0">
                <a:pos x="223" y="122"/>
              </a:cxn>
              <a:cxn ang="0">
                <a:pos x="321" y="0"/>
              </a:cxn>
              <a:cxn ang="0">
                <a:pos x="308" y="33"/>
              </a:cxn>
              <a:cxn ang="0">
                <a:pos x="259" y="120"/>
              </a:cxn>
              <a:cxn ang="0">
                <a:pos x="162" y="240"/>
              </a:cxn>
              <a:cxn ang="0">
                <a:pos x="0" y="373"/>
              </a:cxn>
              <a:cxn ang="0">
                <a:pos x="0" y="326"/>
              </a:cxn>
              <a:cxn ang="0">
                <a:pos x="0" y="326"/>
              </a:cxn>
            </a:cxnLst>
            <a:rect l="0" t="0" r="r" b="b"/>
            <a:pathLst>
              <a:path w="321" h="373">
                <a:moveTo>
                  <a:pt x="0" y="326"/>
                </a:moveTo>
                <a:lnTo>
                  <a:pt x="32" y="297"/>
                </a:lnTo>
                <a:lnTo>
                  <a:pt x="116" y="227"/>
                </a:lnTo>
                <a:lnTo>
                  <a:pt x="223" y="122"/>
                </a:lnTo>
                <a:lnTo>
                  <a:pt x="321" y="0"/>
                </a:lnTo>
                <a:lnTo>
                  <a:pt x="308" y="33"/>
                </a:lnTo>
                <a:lnTo>
                  <a:pt x="259" y="120"/>
                </a:lnTo>
                <a:lnTo>
                  <a:pt x="162" y="240"/>
                </a:lnTo>
                <a:lnTo>
                  <a:pt x="0" y="373"/>
                </a:lnTo>
                <a:lnTo>
                  <a:pt x="0" y="326"/>
                </a:lnTo>
                <a:lnTo>
                  <a:pt x="0" y="326"/>
                </a:lnTo>
                <a:close/>
              </a:path>
            </a:pathLst>
          </a:custGeom>
          <a:solidFill>
            <a:srgbClr val="000000"/>
          </a:solidFill>
          <a:ln w="9525">
            <a:noFill/>
            <a:round/>
            <a:headEnd/>
            <a:tailEnd/>
          </a:ln>
        </p:spPr>
        <p:txBody>
          <a:bodyPr/>
          <a:lstStyle/>
          <a:p>
            <a:endParaRPr lang="en-US"/>
          </a:p>
        </p:txBody>
      </p:sp>
      <p:sp>
        <p:nvSpPr>
          <p:cNvPr id="123052" name="Freeform 172"/>
          <p:cNvSpPr>
            <a:spLocks/>
          </p:cNvSpPr>
          <p:nvPr/>
        </p:nvSpPr>
        <p:spPr bwMode="auto">
          <a:xfrm>
            <a:off x="8170863" y="3414713"/>
            <a:ext cx="188912" cy="31750"/>
          </a:xfrm>
          <a:custGeom>
            <a:avLst/>
            <a:gdLst/>
            <a:ahLst/>
            <a:cxnLst>
              <a:cxn ang="0">
                <a:pos x="46" y="9"/>
              </a:cxn>
              <a:cxn ang="0">
                <a:pos x="59" y="11"/>
              </a:cxn>
              <a:cxn ang="0">
                <a:pos x="101" y="13"/>
              </a:cxn>
              <a:cxn ang="0">
                <a:pos x="162" y="11"/>
              </a:cxn>
              <a:cxn ang="0">
                <a:pos x="240" y="0"/>
              </a:cxn>
              <a:cxn ang="0">
                <a:pos x="228" y="5"/>
              </a:cxn>
              <a:cxn ang="0">
                <a:pos x="192" y="22"/>
              </a:cxn>
              <a:cxn ang="0">
                <a:pos x="118" y="36"/>
              </a:cxn>
              <a:cxn ang="0">
                <a:pos x="0" y="40"/>
              </a:cxn>
              <a:cxn ang="0">
                <a:pos x="46" y="9"/>
              </a:cxn>
              <a:cxn ang="0">
                <a:pos x="46" y="9"/>
              </a:cxn>
            </a:cxnLst>
            <a:rect l="0" t="0" r="r" b="b"/>
            <a:pathLst>
              <a:path w="240" h="40">
                <a:moveTo>
                  <a:pt x="46" y="9"/>
                </a:moveTo>
                <a:lnTo>
                  <a:pt x="59" y="11"/>
                </a:lnTo>
                <a:lnTo>
                  <a:pt x="101" y="13"/>
                </a:lnTo>
                <a:lnTo>
                  <a:pt x="162" y="11"/>
                </a:lnTo>
                <a:lnTo>
                  <a:pt x="240" y="0"/>
                </a:lnTo>
                <a:lnTo>
                  <a:pt x="228" y="5"/>
                </a:lnTo>
                <a:lnTo>
                  <a:pt x="192" y="22"/>
                </a:lnTo>
                <a:lnTo>
                  <a:pt x="118" y="36"/>
                </a:lnTo>
                <a:lnTo>
                  <a:pt x="0" y="40"/>
                </a:lnTo>
                <a:lnTo>
                  <a:pt x="46" y="9"/>
                </a:lnTo>
                <a:lnTo>
                  <a:pt x="46" y="9"/>
                </a:lnTo>
                <a:close/>
              </a:path>
            </a:pathLst>
          </a:custGeom>
          <a:solidFill>
            <a:srgbClr val="000000"/>
          </a:solidFill>
          <a:ln w="9525">
            <a:noFill/>
            <a:round/>
            <a:headEnd/>
            <a:tailEnd/>
          </a:ln>
        </p:spPr>
        <p:txBody>
          <a:bodyPr/>
          <a:lstStyle/>
          <a:p>
            <a:endParaRPr lang="en-US"/>
          </a:p>
        </p:txBody>
      </p:sp>
      <p:sp>
        <p:nvSpPr>
          <p:cNvPr id="123053" name="Freeform 173"/>
          <p:cNvSpPr>
            <a:spLocks/>
          </p:cNvSpPr>
          <p:nvPr/>
        </p:nvSpPr>
        <p:spPr bwMode="auto">
          <a:xfrm>
            <a:off x="8077200" y="3500438"/>
            <a:ext cx="290513" cy="36512"/>
          </a:xfrm>
          <a:custGeom>
            <a:avLst/>
            <a:gdLst/>
            <a:ahLst/>
            <a:cxnLst>
              <a:cxn ang="0">
                <a:pos x="40" y="0"/>
              </a:cxn>
              <a:cxn ang="0">
                <a:pos x="56" y="6"/>
              </a:cxn>
              <a:cxn ang="0">
                <a:pos x="109" y="17"/>
              </a:cxn>
              <a:cxn ang="0">
                <a:pos x="210" y="27"/>
              </a:cxn>
              <a:cxn ang="0">
                <a:pos x="367" y="27"/>
              </a:cxn>
              <a:cxn ang="0">
                <a:pos x="344" y="32"/>
              </a:cxn>
              <a:cxn ang="0">
                <a:pos x="278" y="46"/>
              </a:cxn>
              <a:cxn ang="0">
                <a:pos x="164" y="48"/>
              </a:cxn>
              <a:cxn ang="0">
                <a:pos x="0" y="29"/>
              </a:cxn>
              <a:cxn ang="0">
                <a:pos x="40" y="0"/>
              </a:cxn>
              <a:cxn ang="0">
                <a:pos x="40" y="0"/>
              </a:cxn>
            </a:cxnLst>
            <a:rect l="0" t="0" r="r" b="b"/>
            <a:pathLst>
              <a:path w="367" h="48">
                <a:moveTo>
                  <a:pt x="40" y="0"/>
                </a:moveTo>
                <a:lnTo>
                  <a:pt x="56" y="6"/>
                </a:lnTo>
                <a:lnTo>
                  <a:pt x="109" y="17"/>
                </a:lnTo>
                <a:lnTo>
                  <a:pt x="210" y="27"/>
                </a:lnTo>
                <a:lnTo>
                  <a:pt x="367" y="27"/>
                </a:lnTo>
                <a:lnTo>
                  <a:pt x="344" y="32"/>
                </a:lnTo>
                <a:lnTo>
                  <a:pt x="278" y="46"/>
                </a:lnTo>
                <a:lnTo>
                  <a:pt x="164" y="48"/>
                </a:lnTo>
                <a:lnTo>
                  <a:pt x="0" y="29"/>
                </a:lnTo>
                <a:lnTo>
                  <a:pt x="40" y="0"/>
                </a:lnTo>
                <a:lnTo>
                  <a:pt x="40" y="0"/>
                </a:lnTo>
                <a:close/>
              </a:path>
            </a:pathLst>
          </a:custGeom>
          <a:solidFill>
            <a:srgbClr val="000000"/>
          </a:solidFill>
          <a:ln w="9525">
            <a:noFill/>
            <a:round/>
            <a:headEnd/>
            <a:tailEnd/>
          </a:ln>
        </p:spPr>
        <p:txBody>
          <a:bodyPr/>
          <a:lstStyle/>
          <a:p>
            <a:endParaRPr lang="en-US"/>
          </a:p>
        </p:txBody>
      </p:sp>
      <p:sp>
        <p:nvSpPr>
          <p:cNvPr id="123054" name="Freeform 174"/>
          <p:cNvSpPr>
            <a:spLocks/>
          </p:cNvSpPr>
          <p:nvPr/>
        </p:nvSpPr>
        <p:spPr bwMode="auto">
          <a:xfrm>
            <a:off x="8053388" y="3589338"/>
            <a:ext cx="322262" cy="39687"/>
          </a:xfrm>
          <a:custGeom>
            <a:avLst/>
            <a:gdLst/>
            <a:ahLst/>
            <a:cxnLst>
              <a:cxn ang="0">
                <a:pos x="0" y="0"/>
              </a:cxn>
              <a:cxn ang="0">
                <a:pos x="46" y="6"/>
              </a:cxn>
              <a:cxn ang="0">
                <a:pos x="158" y="14"/>
              </a:cxn>
              <a:cxn ang="0">
                <a:pos x="293" y="17"/>
              </a:cxn>
              <a:cxn ang="0">
                <a:pos x="407" y="12"/>
              </a:cxn>
              <a:cxn ang="0">
                <a:pos x="405" y="33"/>
              </a:cxn>
              <a:cxn ang="0">
                <a:pos x="365" y="36"/>
              </a:cxn>
              <a:cxn ang="0">
                <a:pos x="268" y="48"/>
              </a:cxn>
              <a:cxn ang="0">
                <a:pos x="137" y="52"/>
              </a:cxn>
              <a:cxn ang="0">
                <a:pos x="0" y="40"/>
              </a:cxn>
              <a:cxn ang="0">
                <a:pos x="0" y="0"/>
              </a:cxn>
              <a:cxn ang="0">
                <a:pos x="0" y="0"/>
              </a:cxn>
            </a:cxnLst>
            <a:rect l="0" t="0" r="r" b="b"/>
            <a:pathLst>
              <a:path w="407" h="52">
                <a:moveTo>
                  <a:pt x="0" y="0"/>
                </a:moveTo>
                <a:lnTo>
                  <a:pt x="46" y="6"/>
                </a:lnTo>
                <a:lnTo>
                  <a:pt x="158" y="14"/>
                </a:lnTo>
                <a:lnTo>
                  <a:pt x="293" y="17"/>
                </a:lnTo>
                <a:lnTo>
                  <a:pt x="407" y="12"/>
                </a:lnTo>
                <a:lnTo>
                  <a:pt x="405" y="33"/>
                </a:lnTo>
                <a:lnTo>
                  <a:pt x="365" y="36"/>
                </a:lnTo>
                <a:lnTo>
                  <a:pt x="268" y="48"/>
                </a:lnTo>
                <a:lnTo>
                  <a:pt x="137" y="52"/>
                </a:lnTo>
                <a:lnTo>
                  <a:pt x="0" y="40"/>
                </a:lnTo>
                <a:lnTo>
                  <a:pt x="0" y="0"/>
                </a:lnTo>
                <a:lnTo>
                  <a:pt x="0" y="0"/>
                </a:lnTo>
                <a:close/>
              </a:path>
            </a:pathLst>
          </a:custGeom>
          <a:solidFill>
            <a:srgbClr val="000000"/>
          </a:solidFill>
          <a:ln w="9525">
            <a:noFill/>
            <a:round/>
            <a:headEnd/>
            <a:tailEnd/>
          </a:ln>
        </p:spPr>
        <p:txBody>
          <a:bodyPr/>
          <a:lstStyle/>
          <a:p>
            <a:endParaRPr lang="en-US"/>
          </a:p>
        </p:txBody>
      </p:sp>
      <p:sp>
        <p:nvSpPr>
          <p:cNvPr id="123055" name="Freeform 175"/>
          <p:cNvSpPr>
            <a:spLocks/>
          </p:cNvSpPr>
          <p:nvPr/>
        </p:nvSpPr>
        <p:spPr bwMode="auto">
          <a:xfrm>
            <a:off x="8070850" y="3792538"/>
            <a:ext cx="303213" cy="39687"/>
          </a:xfrm>
          <a:custGeom>
            <a:avLst/>
            <a:gdLst/>
            <a:ahLst/>
            <a:cxnLst>
              <a:cxn ang="0">
                <a:pos x="378" y="49"/>
              </a:cxn>
              <a:cxn ang="0">
                <a:pos x="342" y="46"/>
              </a:cxn>
              <a:cxn ang="0">
                <a:pos x="253" y="38"/>
              </a:cxn>
              <a:cxn ang="0">
                <a:pos x="135" y="32"/>
              </a:cxn>
              <a:cxn ang="0">
                <a:pos x="15" y="38"/>
              </a:cxn>
              <a:cxn ang="0">
                <a:pos x="0" y="11"/>
              </a:cxn>
              <a:cxn ang="0">
                <a:pos x="23" y="7"/>
              </a:cxn>
              <a:cxn ang="0">
                <a:pos x="95" y="2"/>
              </a:cxn>
              <a:cxn ang="0">
                <a:pos x="213" y="0"/>
              </a:cxn>
              <a:cxn ang="0">
                <a:pos x="382" y="11"/>
              </a:cxn>
              <a:cxn ang="0">
                <a:pos x="378" y="49"/>
              </a:cxn>
              <a:cxn ang="0">
                <a:pos x="378" y="49"/>
              </a:cxn>
            </a:cxnLst>
            <a:rect l="0" t="0" r="r" b="b"/>
            <a:pathLst>
              <a:path w="382" h="49">
                <a:moveTo>
                  <a:pt x="378" y="49"/>
                </a:moveTo>
                <a:lnTo>
                  <a:pt x="342" y="46"/>
                </a:lnTo>
                <a:lnTo>
                  <a:pt x="253" y="38"/>
                </a:lnTo>
                <a:lnTo>
                  <a:pt x="135" y="32"/>
                </a:lnTo>
                <a:lnTo>
                  <a:pt x="15" y="38"/>
                </a:lnTo>
                <a:lnTo>
                  <a:pt x="0" y="11"/>
                </a:lnTo>
                <a:lnTo>
                  <a:pt x="23" y="7"/>
                </a:lnTo>
                <a:lnTo>
                  <a:pt x="95" y="2"/>
                </a:lnTo>
                <a:lnTo>
                  <a:pt x="213" y="0"/>
                </a:lnTo>
                <a:lnTo>
                  <a:pt x="382" y="11"/>
                </a:lnTo>
                <a:lnTo>
                  <a:pt x="378" y="49"/>
                </a:lnTo>
                <a:lnTo>
                  <a:pt x="378" y="49"/>
                </a:lnTo>
                <a:close/>
              </a:path>
            </a:pathLst>
          </a:custGeom>
          <a:solidFill>
            <a:srgbClr val="000000"/>
          </a:solidFill>
          <a:ln w="9525">
            <a:noFill/>
            <a:round/>
            <a:headEnd/>
            <a:tailEnd/>
          </a:ln>
        </p:spPr>
        <p:txBody>
          <a:bodyPr/>
          <a:lstStyle/>
          <a:p>
            <a:endParaRPr lang="en-US"/>
          </a:p>
        </p:txBody>
      </p:sp>
      <p:sp>
        <p:nvSpPr>
          <p:cNvPr id="123056" name="Freeform 176"/>
          <p:cNvSpPr>
            <a:spLocks/>
          </p:cNvSpPr>
          <p:nvPr/>
        </p:nvSpPr>
        <p:spPr bwMode="auto">
          <a:xfrm>
            <a:off x="7521575" y="3784600"/>
            <a:ext cx="561975" cy="512763"/>
          </a:xfrm>
          <a:custGeom>
            <a:avLst/>
            <a:gdLst/>
            <a:ahLst/>
            <a:cxnLst>
              <a:cxn ang="0">
                <a:pos x="707" y="48"/>
              </a:cxn>
              <a:cxn ang="0">
                <a:pos x="635" y="88"/>
              </a:cxn>
              <a:cxn ang="0">
                <a:pos x="460" y="204"/>
              </a:cxn>
              <a:cxn ang="0">
                <a:pos x="230" y="392"/>
              </a:cxn>
              <a:cxn ang="0">
                <a:pos x="0" y="647"/>
              </a:cxn>
              <a:cxn ang="0">
                <a:pos x="31" y="590"/>
              </a:cxn>
              <a:cxn ang="0">
                <a:pos x="137" y="441"/>
              </a:cxn>
              <a:cxn ang="0">
                <a:pos x="350" y="234"/>
              </a:cxn>
              <a:cxn ang="0">
                <a:pos x="698" y="0"/>
              </a:cxn>
              <a:cxn ang="0">
                <a:pos x="707" y="48"/>
              </a:cxn>
              <a:cxn ang="0">
                <a:pos x="707" y="48"/>
              </a:cxn>
            </a:cxnLst>
            <a:rect l="0" t="0" r="r" b="b"/>
            <a:pathLst>
              <a:path w="707" h="647">
                <a:moveTo>
                  <a:pt x="707" y="48"/>
                </a:moveTo>
                <a:lnTo>
                  <a:pt x="635" y="88"/>
                </a:lnTo>
                <a:lnTo>
                  <a:pt x="460" y="204"/>
                </a:lnTo>
                <a:lnTo>
                  <a:pt x="230" y="392"/>
                </a:lnTo>
                <a:lnTo>
                  <a:pt x="0" y="647"/>
                </a:lnTo>
                <a:lnTo>
                  <a:pt x="31" y="590"/>
                </a:lnTo>
                <a:lnTo>
                  <a:pt x="137" y="441"/>
                </a:lnTo>
                <a:lnTo>
                  <a:pt x="350" y="234"/>
                </a:lnTo>
                <a:lnTo>
                  <a:pt x="698" y="0"/>
                </a:lnTo>
                <a:lnTo>
                  <a:pt x="707" y="48"/>
                </a:lnTo>
                <a:lnTo>
                  <a:pt x="707" y="48"/>
                </a:lnTo>
                <a:close/>
              </a:path>
            </a:pathLst>
          </a:custGeom>
          <a:solidFill>
            <a:srgbClr val="000000"/>
          </a:solidFill>
          <a:ln w="9525">
            <a:noFill/>
            <a:round/>
            <a:headEnd/>
            <a:tailEnd/>
          </a:ln>
        </p:spPr>
        <p:txBody>
          <a:bodyPr/>
          <a:lstStyle/>
          <a:p>
            <a:endParaRPr lang="en-US"/>
          </a:p>
        </p:txBody>
      </p:sp>
      <p:sp>
        <p:nvSpPr>
          <p:cNvPr id="123057" name="Freeform 177"/>
          <p:cNvSpPr>
            <a:spLocks/>
          </p:cNvSpPr>
          <p:nvPr/>
        </p:nvSpPr>
        <p:spPr bwMode="auto">
          <a:xfrm>
            <a:off x="7097713" y="3944938"/>
            <a:ext cx="500062" cy="300037"/>
          </a:xfrm>
          <a:custGeom>
            <a:avLst/>
            <a:gdLst/>
            <a:ahLst/>
            <a:cxnLst>
              <a:cxn ang="0">
                <a:pos x="0" y="378"/>
              </a:cxn>
              <a:cxn ang="0">
                <a:pos x="44" y="342"/>
              </a:cxn>
              <a:cxn ang="0">
                <a:pos x="173" y="251"/>
              </a:cxn>
              <a:cxn ang="0">
                <a:pos x="373" y="129"/>
              </a:cxn>
              <a:cxn ang="0">
                <a:pos x="629" y="0"/>
              </a:cxn>
              <a:cxn ang="0">
                <a:pos x="582" y="11"/>
              </a:cxn>
              <a:cxn ang="0">
                <a:pos x="449" y="63"/>
              </a:cxn>
              <a:cxn ang="0">
                <a:pos x="249" y="160"/>
              </a:cxn>
              <a:cxn ang="0">
                <a:pos x="0" y="317"/>
              </a:cxn>
              <a:cxn ang="0">
                <a:pos x="0" y="378"/>
              </a:cxn>
              <a:cxn ang="0">
                <a:pos x="0" y="378"/>
              </a:cxn>
            </a:cxnLst>
            <a:rect l="0" t="0" r="r" b="b"/>
            <a:pathLst>
              <a:path w="629" h="378">
                <a:moveTo>
                  <a:pt x="0" y="378"/>
                </a:moveTo>
                <a:lnTo>
                  <a:pt x="44" y="342"/>
                </a:lnTo>
                <a:lnTo>
                  <a:pt x="173" y="251"/>
                </a:lnTo>
                <a:lnTo>
                  <a:pt x="373" y="129"/>
                </a:lnTo>
                <a:lnTo>
                  <a:pt x="629" y="0"/>
                </a:lnTo>
                <a:lnTo>
                  <a:pt x="582" y="11"/>
                </a:lnTo>
                <a:lnTo>
                  <a:pt x="449" y="63"/>
                </a:lnTo>
                <a:lnTo>
                  <a:pt x="249" y="160"/>
                </a:lnTo>
                <a:lnTo>
                  <a:pt x="0" y="317"/>
                </a:lnTo>
                <a:lnTo>
                  <a:pt x="0" y="378"/>
                </a:lnTo>
                <a:lnTo>
                  <a:pt x="0" y="378"/>
                </a:lnTo>
                <a:close/>
              </a:path>
            </a:pathLst>
          </a:custGeom>
          <a:solidFill>
            <a:srgbClr val="000000"/>
          </a:solidFill>
          <a:ln w="9525">
            <a:noFill/>
            <a:round/>
            <a:headEnd/>
            <a:tailEnd/>
          </a:ln>
        </p:spPr>
        <p:txBody>
          <a:bodyPr/>
          <a:lstStyle/>
          <a:p>
            <a:endParaRPr lang="en-US"/>
          </a:p>
        </p:txBody>
      </p:sp>
      <p:sp>
        <p:nvSpPr>
          <p:cNvPr id="123058" name="Freeform 178"/>
          <p:cNvSpPr>
            <a:spLocks/>
          </p:cNvSpPr>
          <p:nvPr/>
        </p:nvSpPr>
        <p:spPr bwMode="auto">
          <a:xfrm>
            <a:off x="8659813" y="3181350"/>
            <a:ext cx="274637" cy="34925"/>
          </a:xfrm>
          <a:custGeom>
            <a:avLst/>
            <a:gdLst/>
            <a:ahLst/>
            <a:cxnLst>
              <a:cxn ang="0">
                <a:pos x="34" y="44"/>
              </a:cxn>
              <a:cxn ang="0">
                <a:pos x="70" y="42"/>
              </a:cxn>
              <a:cxn ang="0">
                <a:pos x="156" y="42"/>
              </a:cxn>
              <a:cxn ang="0">
                <a:pos x="258" y="40"/>
              </a:cxn>
              <a:cxn ang="0">
                <a:pos x="346" y="38"/>
              </a:cxn>
              <a:cxn ang="0">
                <a:pos x="338" y="15"/>
              </a:cxn>
              <a:cxn ang="0">
                <a:pos x="296" y="10"/>
              </a:cxn>
              <a:cxn ang="0">
                <a:pos x="198" y="2"/>
              </a:cxn>
              <a:cxn ang="0">
                <a:pos x="91" y="0"/>
              </a:cxn>
              <a:cxn ang="0">
                <a:pos x="19" y="13"/>
              </a:cxn>
              <a:cxn ang="0">
                <a:pos x="0" y="30"/>
              </a:cxn>
              <a:cxn ang="0">
                <a:pos x="8" y="38"/>
              </a:cxn>
              <a:cxn ang="0">
                <a:pos x="23" y="42"/>
              </a:cxn>
              <a:cxn ang="0">
                <a:pos x="34" y="44"/>
              </a:cxn>
              <a:cxn ang="0">
                <a:pos x="34" y="44"/>
              </a:cxn>
            </a:cxnLst>
            <a:rect l="0" t="0" r="r" b="b"/>
            <a:pathLst>
              <a:path w="346" h="44">
                <a:moveTo>
                  <a:pt x="34" y="44"/>
                </a:moveTo>
                <a:lnTo>
                  <a:pt x="70" y="42"/>
                </a:lnTo>
                <a:lnTo>
                  <a:pt x="156" y="42"/>
                </a:lnTo>
                <a:lnTo>
                  <a:pt x="258" y="40"/>
                </a:lnTo>
                <a:lnTo>
                  <a:pt x="346" y="38"/>
                </a:lnTo>
                <a:lnTo>
                  <a:pt x="338" y="15"/>
                </a:lnTo>
                <a:lnTo>
                  <a:pt x="296" y="10"/>
                </a:lnTo>
                <a:lnTo>
                  <a:pt x="198" y="2"/>
                </a:lnTo>
                <a:lnTo>
                  <a:pt x="91" y="0"/>
                </a:lnTo>
                <a:lnTo>
                  <a:pt x="19" y="13"/>
                </a:lnTo>
                <a:lnTo>
                  <a:pt x="0" y="30"/>
                </a:lnTo>
                <a:lnTo>
                  <a:pt x="8" y="38"/>
                </a:lnTo>
                <a:lnTo>
                  <a:pt x="23" y="42"/>
                </a:lnTo>
                <a:lnTo>
                  <a:pt x="34" y="44"/>
                </a:lnTo>
                <a:lnTo>
                  <a:pt x="34" y="44"/>
                </a:lnTo>
                <a:close/>
              </a:path>
            </a:pathLst>
          </a:custGeom>
          <a:solidFill>
            <a:srgbClr val="000000"/>
          </a:solidFill>
          <a:ln w="9525">
            <a:noFill/>
            <a:round/>
            <a:headEnd/>
            <a:tailEnd/>
          </a:ln>
        </p:spPr>
        <p:txBody>
          <a:bodyPr/>
          <a:lstStyle/>
          <a:p>
            <a:endParaRPr lang="en-US"/>
          </a:p>
        </p:txBody>
      </p:sp>
      <p:sp>
        <p:nvSpPr>
          <p:cNvPr id="123059" name="Freeform 179"/>
          <p:cNvSpPr>
            <a:spLocks/>
          </p:cNvSpPr>
          <p:nvPr/>
        </p:nvSpPr>
        <p:spPr bwMode="auto">
          <a:xfrm>
            <a:off x="8655050" y="2778125"/>
            <a:ext cx="357188" cy="39688"/>
          </a:xfrm>
          <a:custGeom>
            <a:avLst/>
            <a:gdLst/>
            <a:ahLst/>
            <a:cxnLst>
              <a:cxn ang="0">
                <a:pos x="2" y="43"/>
              </a:cxn>
              <a:cxn ang="0">
                <a:pos x="54" y="39"/>
              </a:cxn>
              <a:cxn ang="0">
                <a:pos x="179" y="38"/>
              </a:cxn>
              <a:cxn ang="0">
                <a:pos x="327" y="39"/>
              </a:cxn>
              <a:cxn ang="0">
                <a:pos x="451" y="49"/>
              </a:cxn>
              <a:cxn ang="0">
                <a:pos x="441" y="30"/>
              </a:cxn>
              <a:cxn ang="0">
                <a:pos x="399" y="24"/>
              </a:cxn>
              <a:cxn ang="0">
                <a:pos x="301" y="11"/>
              </a:cxn>
              <a:cxn ang="0">
                <a:pos x="183" y="0"/>
              </a:cxn>
              <a:cxn ang="0">
                <a:pos x="84" y="0"/>
              </a:cxn>
              <a:cxn ang="0">
                <a:pos x="27" y="9"/>
              </a:cxn>
              <a:cxn ang="0">
                <a:pos x="4" y="24"/>
              </a:cxn>
              <a:cxn ang="0">
                <a:pos x="0" y="36"/>
              </a:cxn>
              <a:cxn ang="0">
                <a:pos x="2" y="43"/>
              </a:cxn>
              <a:cxn ang="0">
                <a:pos x="2" y="43"/>
              </a:cxn>
            </a:cxnLst>
            <a:rect l="0" t="0" r="r" b="b"/>
            <a:pathLst>
              <a:path w="451" h="49">
                <a:moveTo>
                  <a:pt x="2" y="43"/>
                </a:moveTo>
                <a:lnTo>
                  <a:pt x="54" y="39"/>
                </a:lnTo>
                <a:lnTo>
                  <a:pt x="179" y="38"/>
                </a:lnTo>
                <a:lnTo>
                  <a:pt x="327" y="39"/>
                </a:lnTo>
                <a:lnTo>
                  <a:pt x="451" y="49"/>
                </a:lnTo>
                <a:lnTo>
                  <a:pt x="441" y="30"/>
                </a:lnTo>
                <a:lnTo>
                  <a:pt x="399" y="24"/>
                </a:lnTo>
                <a:lnTo>
                  <a:pt x="301" y="11"/>
                </a:lnTo>
                <a:lnTo>
                  <a:pt x="183" y="0"/>
                </a:lnTo>
                <a:lnTo>
                  <a:pt x="84" y="0"/>
                </a:lnTo>
                <a:lnTo>
                  <a:pt x="27" y="9"/>
                </a:lnTo>
                <a:lnTo>
                  <a:pt x="4" y="24"/>
                </a:lnTo>
                <a:lnTo>
                  <a:pt x="0" y="36"/>
                </a:lnTo>
                <a:lnTo>
                  <a:pt x="2" y="43"/>
                </a:lnTo>
                <a:lnTo>
                  <a:pt x="2" y="43"/>
                </a:lnTo>
                <a:close/>
              </a:path>
            </a:pathLst>
          </a:custGeom>
          <a:solidFill>
            <a:srgbClr val="000000"/>
          </a:solidFill>
          <a:ln w="9525">
            <a:noFill/>
            <a:round/>
            <a:headEnd/>
            <a:tailEnd/>
          </a:ln>
        </p:spPr>
        <p:txBody>
          <a:bodyPr/>
          <a:lstStyle/>
          <a:p>
            <a:endParaRPr lang="en-US"/>
          </a:p>
        </p:txBody>
      </p:sp>
      <p:sp>
        <p:nvSpPr>
          <p:cNvPr id="123060" name="Freeform 180"/>
          <p:cNvSpPr>
            <a:spLocks/>
          </p:cNvSpPr>
          <p:nvPr/>
        </p:nvSpPr>
        <p:spPr bwMode="auto">
          <a:xfrm>
            <a:off x="8991600" y="2740025"/>
            <a:ext cx="152400" cy="354013"/>
          </a:xfrm>
          <a:custGeom>
            <a:avLst/>
            <a:gdLst/>
            <a:ahLst/>
            <a:cxnLst>
              <a:cxn ang="0">
                <a:pos x="192" y="414"/>
              </a:cxn>
              <a:cxn ang="0">
                <a:pos x="169" y="378"/>
              </a:cxn>
              <a:cxn ang="0">
                <a:pos x="116" y="285"/>
              </a:cxn>
              <a:cxn ang="0">
                <a:pos x="57" y="154"/>
              </a:cxn>
              <a:cxn ang="0">
                <a:pos x="17" y="8"/>
              </a:cxn>
              <a:cxn ang="0">
                <a:pos x="0" y="0"/>
              </a:cxn>
              <a:cxn ang="0">
                <a:pos x="2" y="27"/>
              </a:cxn>
              <a:cxn ang="0">
                <a:pos x="19" y="108"/>
              </a:cxn>
              <a:cxn ang="0">
                <a:pos x="70" y="247"/>
              </a:cxn>
              <a:cxn ang="0">
                <a:pos x="173" y="447"/>
              </a:cxn>
              <a:cxn ang="0">
                <a:pos x="192" y="414"/>
              </a:cxn>
              <a:cxn ang="0">
                <a:pos x="192" y="414"/>
              </a:cxn>
            </a:cxnLst>
            <a:rect l="0" t="0" r="r" b="b"/>
            <a:pathLst>
              <a:path w="192" h="447">
                <a:moveTo>
                  <a:pt x="192" y="414"/>
                </a:moveTo>
                <a:lnTo>
                  <a:pt x="169" y="378"/>
                </a:lnTo>
                <a:lnTo>
                  <a:pt x="116" y="285"/>
                </a:lnTo>
                <a:lnTo>
                  <a:pt x="57" y="154"/>
                </a:lnTo>
                <a:lnTo>
                  <a:pt x="17" y="8"/>
                </a:lnTo>
                <a:lnTo>
                  <a:pt x="0" y="0"/>
                </a:lnTo>
                <a:lnTo>
                  <a:pt x="2" y="27"/>
                </a:lnTo>
                <a:lnTo>
                  <a:pt x="19" y="108"/>
                </a:lnTo>
                <a:lnTo>
                  <a:pt x="70" y="247"/>
                </a:lnTo>
                <a:lnTo>
                  <a:pt x="173" y="447"/>
                </a:lnTo>
                <a:lnTo>
                  <a:pt x="192" y="414"/>
                </a:lnTo>
                <a:lnTo>
                  <a:pt x="192" y="414"/>
                </a:lnTo>
                <a:close/>
              </a:path>
            </a:pathLst>
          </a:custGeom>
          <a:solidFill>
            <a:srgbClr val="000000"/>
          </a:solidFill>
          <a:ln w="9525">
            <a:noFill/>
            <a:round/>
            <a:headEnd/>
            <a:tailEnd/>
          </a:ln>
        </p:spPr>
        <p:txBody>
          <a:bodyPr/>
          <a:lstStyle/>
          <a:p>
            <a:endParaRPr lang="en-US"/>
          </a:p>
        </p:txBody>
      </p:sp>
      <p:sp>
        <p:nvSpPr>
          <p:cNvPr id="123061" name="Freeform 181"/>
          <p:cNvSpPr>
            <a:spLocks/>
          </p:cNvSpPr>
          <p:nvPr/>
        </p:nvSpPr>
        <p:spPr bwMode="auto">
          <a:xfrm>
            <a:off x="8834438" y="2830513"/>
            <a:ext cx="204787" cy="93662"/>
          </a:xfrm>
          <a:custGeom>
            <a:avLst/>
            <a:gdLst/>
            <a:ahLst/>
            <a:cxnLst>
              <a:cxn ang="0">
                <a:pos x="258" y="91"/>
              </a:cxn>
              <a:cxn ang="0">
                <a:pos x="239" y="69"/>
              </a:cxn>
              <a:cxn ang="0">
                <a:pos x="188" y="29"/>
              </a:cxn>
              <a:cxn ang="0">
                <a:pos x="106" y="0"/>
              </a:cxn>
              <a:cxn ang="0">
                <a:pos x="0" y="25"/>
              </a:cxn>
              <a:cxn ang="0">
                <a:pos x="24" y="21"/>
              </a:cxn>
              <a:cxn ang="0">
                <a:pos x="85" y="23"/>
              </a:cxn>
              <a:cxn ang="0">
                <a:pos x="167" y="48"/>
              </a:cxn>
              <a:cxn ang="0">
                <a:pos x="252" y="120"/>
              </a:cxn>
              <a:cxn ang="0">
                <a:pos x="258" y="91"/>
              </a:cxn>
              <a:cxn ang="0">
                <a:pos x="258" y="91"/>
              </a:cxn>
            </a:cxnLst>
            <a:rect l="0" t="0" r="r" b="b"/>
            <a:pathLst>
              <a:path w="258" h="120">
                <a:moveTo>
                  <a:pt x="258" y="91"/>
                </a:moveTo>
                <a:lnTo>
                  <a:pt x="239" y="69"/>
                </a:lnTo>
                <a:lnTo>
                  <a:pt x="188" y="29"/>
                </a:lnTo>
                <a:lnTo>
                  <a:pt x="106" y="0"/>
                </a:lnTo>
                <a:lnTo>
                  <a:pt x="0" y="25"/>
                </a:lnTo>
                <a:lnTo>
                  <a:pt x="24" y="21"/>
                </a:lnTo>
                <a:lnTo>
                  <a:pt x="85" y="23"/>
                </a:lnTo>
                <a:lnTo>
                  <a:pt x="167" y="48"/>
                </a:lnTo>
                <a:lnTo>
                  <a:pt x="252" y="120"/>
                </a:lnTo>
                <a:lnTo>
                  <a:pt x="258" y="91"/>
                </a:lnTo>
                <a:lnTo>
                  <a:pt x="258" y="91"/>
                </a:lnTo>
                <a:close/>
              </a:path>
            </a:pathLst>
          </a:custGeom>
          <a:solidFill>
            <a:srgbClr val="000000"/>
          </a:solidFill>
          <a:ln w="9525">
            <a:noFill/>
            <a:round/>
            <a:headEnd/>
            <a:tailEnd/>
          </a:ln>
        </p:spPr>
        <p:txBody>
          <a:bodyPr/>
          <a:lstStyle/>
          <a:p>
            <a:endParaRPr lang="en-US"/>
          </a:p>
        </p:txBody>
      </p:sp>
      <p:sp>
        <p:nvSpPr>
          <p:cNvPr id="123062" name="Freeform 182"/>
          <p:cNvSpPr>
            <a:spLocks/>
          </p:cNvSpPr>
          <p:nvPr/>
        </p:nvSpPr>
        <p:spPr bwMode="auto">
          <a:xfrm>
            <a:off x="8836025" y="2846388"/>
            <a:ext cx="217488" cy="103187"/>
          </a:xfrm>
          <a:custGeom>
            <a:avLst/>
            <a:gdLst/>
            <a:ahLst/>
            <a:cxnLst>
              <a:cxn ang="0">
                <a:pos x="257" y="99"/>
              </a:cxn>
              <a:cxn ang="0">
                <a:pos x="228" y="105"/>
              </a:cxn>
              <a:cxn ang="0">
                <a:pos x="158" y="105"/>
              </a:cxn>
              <a:cxn ang="0">
                <a:pos x="82" y="76"/>
              </a:cxn>
              <a:cxn ang="0">
                <a:pos x="29" y="0"/>
              </a:cxn>
              <a:cxn ang="0">
                <a:pos x="0" y="4"/>
              </a:cxn>
              <a:cxn ang="0">
                <a:pos x="6" y="15"/>
              </a:cxn>
              <a:cxn ang="0">
                <a:pos x="21" y="42"/>
              </a:cxn>
              <a:cxn ang="0">
                <a:pos x="54" y="76"/>
              </a:cxn>
              <a:cxn ang="0">
                <a:pos x="107" y="108"/>
              </a:cxn>
              <a:cxn ang="0">
                <a:pos x="170" y="126"/>
              </a:cxn>
              <a:cxn ang="0">
                <a:pos x="223" y="129"/>
              </a:cxn>
              <a:cxn ang="0">
                <a:pos x="259" y="126"/>
              </a:cxn>
              <a:cxn ang="0">
                <a:pos x="274" y="124"/>
              </a:cxn>
              <a:cxn ang="0">
                <a:pos x="257" y="99"/>
              </a:cxn>
              <a:cxn ang="0">
                <a:pos x="257" y="99"/>
              </a:cxn>
            </a:cxnLst>
            <a:rect l="0" t="0" r="r" b="b"/>
            <a:pathLst>
              <a:path w="274" h="129">
                <a:moveTo>
                  <a:pt x="257" y="99"/>
                </a:moveTo>
                <a:lnTo>
                  <a:pt x="228" y="105"/>
                </a:lnTo>
                <a:lnTo>
                  <a:pt x="158" y="105"/>
                </a:lnTo>
                <a:lnTo>
                  <a:pt x="82" y="76"/>
                </a:lnTo>
                <a:lnTo>
                  <a:pt x="29" y="0"/>
                </a:lnTo>
                <a:lnTo>
                  <a:pt x="0" y="4"/>
                </a:lnTo>
                <a:lnTo>
                  <a:pt x="6" y="15"/>
                </a:lnTo>
                <a:lnTo>
                  <a:pt x="21" y="42"/>
                </a:lnTo>
                <a:lnTo>
                  <a:pt x="54" y="76"/>
                </a:lnTo>
                <a:lnTo>
                  <a:pt x="107" y="108"/>
                </a:lnTo>
                <a:lnTo>
                  <a:pt x="170" y="126"/>
                </a:lnTo>
                <a:lnTo>
                  <a:pt x="223" y="129"/>
                </a:lnTo>
                <a:lnTo>
                  <a:pt x="259" y="126"/>
                </a:lnTo>
                <a:lnTo>
                  <a:pt x="274" y="124"/>
                </a:lnTo>
                <a:lnTo>
                  <a:pt x="257" y="99"/>
                </a:lnTo>
                <a:lnTo>
                  <a:pt x="257" y="99"/>
                </a:lnTo>
                <a:close/>
              </a:path>
            </a:pathLst>
          </a:custGeom>
          <a:solidFill>
            <a:srgbClr val="000000"/>
          </a:solidFill>
          <a:ln w="9525">
            <a:noFill/>
            <a:round/>
            <a:headEnd/>
            <a:tailEnd/>
          </a:ln>
        </p:spPr>
        <p:txBody>
          <a:bodyPr/>
          <a:lstStyle/>
          <a:p>
            <a:endParaRPr lang="en-US"/>
          </a:p>
        </p:txBody>
      </p:sp>
      <p:sp>
        <p:nvSpPr>
          <p:cNvPr id="123063" name="Freeform 183"/>
          <p:cNvSpPr>
            <a:spLocks/>
          </p:cNvSpPr>
          <p:nvPr/>
        </p:nvSpPr>
        <p:spPr bwMode="auto">
          <a:xfrm>
            <a:off x="8924925" y="2528888"/>
            <a:ext cx="77788" cy="214312"/>
          </a:xfrm>
          <a:custGeom>
            <a:avLst/>
            <a:gdLst/>
            <a:ahLst/>
            <a:cxnLst>
              <a:cxn ang="0">
                <a:pos x="53" y="23"/>
              </a:cxn>
              <a:cxn ang="0">
                <a:pos x="43" y="36"/>
              </a:cxn>
              <a:cxn ang="0">
                <a:pos x="30" y="80"/>
              </a:cxn>
              <a:cxn ang="0">
                <a:pos x="39" y="156"/>
              </a:cxn>
              <a:cxn ang="0">
                <a:pos x="98" y="270"/>
              </a:cxn>
              <a:cxn ang="0">
                <a:pos x="83" y="260"/>
              </a:cxn>
              <a:cxn ang="0">
                <a:pos x="53" y="237"/>
              </a:cxn>
              <a:cxn ang="0">
                <a:pos x="19" y="190"/>
              </a:cxn>
              <a:cxn ang="0">
                <a:pos x="1" y="118"/>
              </a:cxn>
              <a:cxn ang="0">
                <a:pos x="0" y="49"/>
              </a:cxn>
              <a:cxn ang="0">
                <a:pos x="7" y="15"/>
              </a:cxn>
              <a:cxn ang="0">
                <a:pos x="17" y="0"/>
              </a:cxn>
              <a:cxn ang="0">
                <a:pos x="22" y="0"/>
              </a:cxn>
              <a:cxn ang="0">
                <a:pos x="53" y="23"/>
              </a:cxn>
              <a:cxn ang="0">
                <a:pos x="53" y="23"/>
              </a:cxn>
            </a:cxnLst>
            <a:rect l="0" t="0" r="r" b="b"/>
            <a:pathLst>
              <a:path w="98" h="270">
                <a:moveTo>
                  <a:pt x="53" y="23"/>
                </a:moveTo>
                <a:lnTo>
                  <a:pt x="43" y="36"/>
                </a:lnTo>
                <a:lnTo>
                  <a:pt x="30" y="80"/>
                </a:lnTo>
                <a:lnTo>
                  <a:pt x="39" y="156"/>
                </a:lnTo>
                <a:lnTo>
                  <a:pt x="98" y="270"/>
                </a:lnTo>
                <a:lnTo>
                  <a:pt x="83" y="260"/>
                </a:lnTo>
                <a:lnTo>
                  <a:pt x="53" y="237"/>
                </a:lnTo>
                <a:lnTo>
                  <a:pt x="19" y="190"/>
                </a:lnTo>
                <a:lnTo>
                  <a:pt x="1" y="118"/>
                </a:lnTo>
                <a:lnTo>
                  <a:pt x="0" y="49"/>
                </a:lnTo>
                <a:lnTo>
                  <a:pt x="7" y="15"/>
                </a:lnTo>
                <a:lnTo>
                  <a:pt x="17" y="0"/>
                </a:lnTo>
                <a:lnTo>
                  <a:pt x="22" y="0"/>
                </a:lnTo>
                <a:lnTo>
                  <a:pt x="53" y="23"/>
                </a:lnTo>
                <a:lnTo>
                  <a:pt x="53" y="23"/>
                </a:lnTo>
                <a:close/>
              </a:path>
            </a:pathLst>
          </a:custGeom>
          <a:solidFill>
            <a:srgbClr val="000000"/>
          </a:solidFill>
          <a:ln w="9525">
            <a:noFill/>
            <a:round/>
            <a:headEnd/>
            <a:tailEnd/>
          </a:ln>
        </p:spPr>
        <p:txBody>
          <a:bodyPr/>
          <a:lstStyle/>
          <a:p>
            <a:endParaRPr lang="en-US"/>
          </a:p>
        </p:txBody>
      </p:sp>
      <p:sp>
        <p:nvSpPr>
          <p:cNvPr id="123064" name="Freeform 184"/>
          <p:cNvSpPr>
            <a:spLocks/>
          </p:cNvSpPr>
          <p:nvPr/>
        </p:nvSpPr>
        <p:spPr bwMode="auto">
          <a:xfrm>
            <a:off x="8942388" y="2528888"/>
            <a:ext cx="87312" cy="184150"/>
          </a:xfrm>
          <a:custGeom>
            <a:avLst/>
            <a:gdLst/>
            <a:ahLst/>
            <a:cxnLst>
              <a:cxn ang="0">
                <a:pos x="14" y="23"/>
              </a:cxn>
              <a:cxn ang="0">
                <a:pos x="29" y="30"/>
              </a:cxn>
              <a:cxn ang="0">
                <a:pos x="61" y="63"/>
              </a:cxn>
              <a:cxn ang="0">
                <a:pos x="84" y="125"/>
              </a:cxn>
              <a:cxn ang="0">
                <a:pos x="78" y="232"/>
              </a:cxn>
              <a:cxn ang="0">
                <a:pos x="86" y="220"/>
              </a:cxn>
              <a:cxn ang="0">
                <a:pos x="101" y="192"/>
              </a:cxn>
              <a:cxn ang="0">
                <a:pos x="111" y="142"/>
              </a:cxn>
              <a:cxn ang="0">
                <a:pos x="101" y="78"/>
              </a:cxn>
              <a:cxn ang="0">
                <a:pos x="71" y="23"/>
              </a:cxn>
              <a:cxn ang="0">
                <a:pos x="36" y="2"/>
              </a:cxn>
              <a:cxn ang="0">
                <a:pos x="10" y="0"/>
              </a:cxn>
              <a:cxn ang="0">
                <a:pos x="0" y="4"/>
              </a:cxn>
              <a:cxn ang="0">
                <a:pos x="14" y="23"/>
              </a:cxn>
              <a:cxn ang="0">
                <a:pos x="14" y="23"/>
              </a:cxn>
            </a:cxnLst>
            <a:rect l="0" t="0" r="r" b="b"/>
            <a:pathLst>
              <a:path w="111" h="232">
                <a:moveTo>
                  <a:pt x="14" y="23"/>
                </a:moveTo>
                <a:lnTo>
                  <a:pt x="29" y="30"/>
                </a:lnTo>
                <a:lnTo>
                  <a:pt x="61" y="63"/>
                </a:lnTo>
                <a:lnTo>
                  <a:pt x="84" y="125"/>
                </a:lnTo>
                <a:lnTo>
                  <a:pt x="78" y="232"/>
                </a:lnTo>
                <a:lnTo>
                  <a:pt x="86" y="220"/>
                </a:lnTo>
                <a:lnTo>
                  <a:pt x="101" y="192"/>
                </a:lnTo>
                <a:lnTo>
                  <a:pt x="111" y="142"/>
                </a:lnTo>
                <a:lnTo>
                  <a:pt x="101" y="78"/>
                </a:lnTo>
                <a:lnTo>
                  <a:pt x="71" y="23"/>
                </a:lnTo>
                <a:lnTo>
                  <a:pt x="36" y="2"/>
                </a:lnTo>
                <a:lnTo>
                  <a:pt x="10" y="0"/>
                </a:lnTo>
                <a:lnTo>
                  <a:pt x="0" y="4"/>
                </a:lnTo>
                <a:lnTo>
                  <a:pt x="14" y="23"/>
                </a:lnTo>
                <a:lnTo>
                  <a:pt x="14" y="23"/>
                </a:lnTo>
                <a:close/>
              </a:path>
            </a:pathLst>
          </a:custGeom>
          <a:solidFill>
            <a:srgbClr val="000000"/>
          </a:solidFill>
          <a:ln w="9525">
            <a:noFill/>
            <a:round/>
            <a:headEnd/>
            <a:tailEnd/>
          </a:ln>
        </p:spPr>
        <p:txBody>
          <a:bodyPr/>
          <a:lstStyle/>
          <a:p>
            <a:endParaRPr lang="en-US"/>
          </a:p>
        </p:txBody>
      </p:sp>
      <p:sp>
        <p:nvSpPr>
          <p:cNvPr id="123065" name="Freeform 185"/>
          <p:cNvSpPr>
            <a:spLocks/>
          </p:cNvSpPr>
          <p:nvPr/>
        </p:nvSpPr>
        <p:spPr bwMode="auto">
          <a:xfrm>
            <a:off x="9120188" y="2570163"/>
            <a:ext cx="69850" cy="184150"/>
          </a:xfrm>
          <a:custGeom>
            <a:avLst/>
            <a:gdLst/>
            <a:ahLst/>
            <a:cxnLst>
              <a:cxn ang="0">
                <a:pos x="17" y="0"/>
              </a:cxn>
              <a:cxn ang="0">
                <a:pos x="7" y="23"/>
              </a:cxn>
              <a:cxn ang="0">
                <a:pos x="0" y="82"/>
              </a:cxn>
              <a:cxn ang="0">
                <a:pos x="17" y="156"/>
              </a:cxn>
              <a:cxn ang="0">
                <a:pos x="87" y="232"/>
              </a:cxn>
              <a:cxn ang="0">
                <a:pos x="76" y="215"/>
              </a:cxn>
              <a:cxn ang="0">
                <a:pos x="55" y="171"/>
              </a:cxn>
              <a:cxn ang="0">
                <a:pos x="36" y="105"/>
              </a:cxn>
              <a:cxn ang="0">
                <a:pos x="38" y="23"/>
              </a:cxn>
              <a:cxn ang="0">
                <a:pos x="17" y="0"/>
              </a:cxn>
              <a:cxn ang="0">
                <a:pos x="17" y="0"/>
              </a:cxn>
            </a:cxnLst>
            <a:rect l="0" t="0" r="r" b="b"/>
            <a:pathLst>
              <a:path w="87" h="232">
                <a:moveTo>
                  <a:pt x="17" y="0"/>
                </a:moveTo>
                <a:lnTo>
                  <a:pt x="7" y="23"/>
                </a:lnTo>
                <a:lnTo>
                  <a:pt x="0" y="82"/>
                </a:lnTo>
                <a:lnTo>
                  <a:pt x="17" y="156"/>
                </a:lnTo>
                <a:lnTo>
                  <a:pt x="87" y="232"/>
                </a:lnTo>
                <a:lnTo>
                  <a:pt x="76" y="215"/>
                </a:lnTo>
                <a:lnTo>
                  <a:pt x="55" y="171"/>
                </a:lnTo>
                <a:lnTo>
                  <a:pt x="36" y="105"/>
                </a:lnTo>
                <a:lnTo>
                  <a:pt x="38" y="23"/>
                </a:lnTo>
                <a:lnTo>
                  <a:pt x="17" y="0"/>
                </a:lnTo>
                <a:lnTo>
                  <a:pt x="17" y="0"/>
                </a:lnTo>
                <a:close/>
              </a:path>
            </a:pathLst>
          </a:custGeom>
          <a:solidFill>
            <a:srgbClr val="000000"/>
          </a:solidFill>
          <a:ln w="9525">
            <a:noFill/>
            <a:round/>
            <a:headEnd/>
            <a:tailEnd/>
          </a:ln>
        </p:spPr>
        <p:txBody>
          <a:bodyPr/>
          <a:lstStyle/>
          <a:p>
            <a:endParaRPr lang="en-US"/>
          </a:p>
        </p:txBody>
      </p:sp>
      <p:sp>
        <p:nvSpPr>
          <p:cNvPr id="123066" name="Freeform 186"/>
          <p:cNvSpPr>
            <a:spLocks/>
          </p:cNvSpPr>
          <p:nvPr/>
        </p:nvSpPr>
        <p:spPr bwMode="auto">
          <a:xfrm>
            <a:off x="9134475" y="2570163"/>
            <a:ext cx="77788" cy="134937"/>
          </a:xfrm>
          <a:custGeom>
            <a:avLst/>
            <a:gdLst/>
            <a:ahLst/>
            <a:cxnLst>
              <a:cxn ang="0">
                <a:pos x="13" y="25"/>
              </a:cxn>
              <a:cxn ang="0">
                <a:pos x="24" y="33"/>
              </a:cxn>
              <a:cxn ang="0">
                <a:pos x="53" y="61"/>
              </a:cxn>
              <a:cxn ang="0">
                <a:pos x="80" y="107"/>
              </a:cxn>
              <a:cxn ang="0">
                <a:pos x="97" y="169"/>
              </a:cxn>
              <a:cxn ang="0">
                <a:pos x="99" y="147"/>
              </a:cxn>
              <a:cxn ang="0">
                <a:pos x="95" y="97"/>
              </a:cxn>
              <a:cxn ang="0">
                <a:pos x="66" y="40"/>
              </a:cxn>
              <a:cxn ang="0">
                <a:pos x="0" y="0"/>
              </a:cxn>
              <a:cxn ang="0">
                <a:pos x="13" y="25"/>
              </a:cxn>
              <a:cxn ang="0">
                <a:pos x="13" y="25"/>
              </a:cxn>
            </a:cxnLst>
            <a:rect l="0" t="0" r="r" b="b"/>
            <a:pathLst>
              <a:path w="99" h="169">
                <a:moveTo>
                  <a:pt x="13" y="25"/>
                </a:moveTo>
                <a:lnTo>
                  <a:pt x="24" y="33"/>
                </a:lnTo>
                <a:lnTo>
                  <a:pt x="53" y="61"/>
                </a:lnTo>
                <a:lnTo>
                  <a:pt x="80" y="107"/>
                </a:lnTo>
                <a:lnTo>
                  <a:pt x="97" y="169"/>
                </a:lnTo>
                <a:lnTo>
                  <a:pt x="99" y="147"/>
                </a:lnTo>
                <a:lnTo>
                  <a:pt x="95" y="97"/>
                </a:lnTo>
                <a:lnTo>
                  <a:pt x="66" y="40"/>
                </a:lnTo>
                <a:lnTo>
                  <a:pt x="0" y="0"/>
                </a:lnTo>
                <a:lnTo>
                  <a:pt x="13" y="25"/>
                </a:lnTo>
                <a:lnTo>
                  <a:pt x="13" y="25"/>
                </a:lnTo>
                <a:close/>
              </a:path>
            </a:pathLst>
          </a:custGeom>
          <a:solidFill>
            <a:srgbClr val="000000"/>
          </a:solidFill>
          <a:ln w="9525">
            <a:noFill/>
            <a:round/>
            <a:headEnd/>
            <a:tailEnd/>
          </a:ln>
        </p:spPr>
        <p:txBody>
          <a:bodyPr/>
          <a:lstStyle/>
          <a:p>
            <a:endParaRPr lang="en-US"/>
          </a:p>
        </p:txBody>
      </p:sp>
      <p:sp>
        <p:nvSpPr>
          <p:cNvPr id="123067" name="Freeform 187"/>
          <p:cNvSpPr>
            <a:spLocks/>
          </p:cNvSpPr>
          <p:nvPr/>
        </p:nvSpPr>
        <p:spPr bwMode="auto">
          <a:xfrm>
            <a:off x="9036050" y="2706688"/>
            <a:ext cx="82550" cy="212725"/>
          </a:xfrm>
          <a:custGeom>
            <a:avLst/>
            <a:gdLst/>
            <a:ahLst/>
            <a:cxnLst>
              <a:cxn ang="0">
                <a:pos x="65" y="19"/>
              </a:cxn>
              <a:cxn ang="0">
                <a:pos x="55" y="27"/>
              </a:cxn>
              <a:cxn ang="0">
                <a:pos x="36" y="50"/>
              </a:cxn>
              <a:cxn ang="0">
                <a:pos x="15" y="78"/>
              </a:cxn>
              <a:cxn ang="0">
                <a:pos x="0" y="111"/>
              </a:cxn>
              <a:cxn ang="0">
                <a:pos x="2" y="97"/>
              </a:cxn>
              <a:cxn ang="0">
                <a:pos x="10" y="65"/>
              </a:cxn>
              <a:cxn ang="0">
                <a:pos x="27" y="27"/>
              </a:cxn>
              <a:cxn ang="0">
                <a:pos x="61" y="0"/>
              </a:cxn>
              <a:cxn ang="0">
                <a:pos x="93" y="19"/>
              </a:cxn>
              <a:cxn ang="0">
                <a:pos x="105" y="93"/>
              </a:cxn>
              <a:cxn ang="0">
                <a:pos x="93" y="187"/>
              </a:cxn>
              <a:cxn ang="0">
                <a:pos x="65" y="268"/>
              </a:cxn>
              <a:cxn ang="0">
                <a:pos x="59" y="234"/>
              </a:cxn>
              <a:cxn ang="0">
                <a:pos x="65" y="202"/>
              </a:cxn>
              <a:cxn ang="0">
                <a:pos x="72" y="133"/>
              </a:cxn>
              <a:cxn ang="0">
                <a:pos x="74" y="59"/>
              </a:cxn>
              <a:cxn ang="0">
                <a:pos x="65" y="19"/>
              </a:cxn>
              <a:cxn ang="0">
                <a:pos x="65" y="19"/>
              </a:cxn>
            </a:cxnLst>
            <a:rect l="0" t="0" r="r" b="b"/>
            <a:pathLst>
              <a:path w="105" h="268">
                <a:moveTo>
                  <a:pt x="65" y="19"/>
                </a:moveTo>
                <a:lnTo>
                  <a:pt x="55" y="27"/>
                </a:lnTo>
                <a:lnTo>
                  <a:pt x="36" y="50"/>
                </a:lnTo>
                <a:lnTo>
                  <a:pt x="15" y="78"/>
                </a:lnTo>
                <a:lnTo>
                  <a:pt x="0" y="111"/>
                </a:lnTo>
                <a:lnTo>
                  <a:pt x="2" y="97"/>
                </a:lnTo>
                <a:lnTo>
                  <a:pt x="10" y="65"/>
                </a:lnTo>
                <a:lnTo>
                  <a:pt x="27" y="27"/>
                </a:lnTo>
                <a:lnTo>
                  <a:pt x="61" y="0"/>
                </a:lnTo>
                <a:lnTo>
                  <a:pt x="93" y="19"/>
                </a:lnTo>
                <a:lnTo>
                  <a:pt x="105" y="93"/>
                </a:lnTo>
                <a:lnTo>
                  <a:pt x="93" y="187"/>
                </a:lnTo>
                <a:lnTo>
                  <a:pt x="65" y="268"/>
                </a:lnTo>
                <a:lnTo>
                  <a:pt x="59" y="234"/>
                </a:lnTo>
                <a:lnTo>
                  <a:pt x="65" y="202"/>
                </a:lnTo>
                <a:lnTo>
                  <a:pt x="72" y="133"/>
                </a:lnTo>
                <a:lnTo>
                  <a:pt x="74" y="59"/>
                </a:lnTo>
                <a:lnTo>
                  <a:pt x="65" y="19"/>
                </a:lnTo>
                <a:lnTo>
                  <a:pt x="65" y="19"/>
                </a:lnTo>
                <a:close/>
              </a:path>
            </a:pathLst>
          </a:custGeom>
          <a:solidFill>
            <a:srgbClr val="000000"/>
          </a:solidFill>
          <a:ln w="9525">
            <a:noFill/>
            <a:round/>
            <a:headEnd/>
            <a:tailEnd/>
          </a:ln>
        </p:spPr>
        <p:txBody>
          <a:bodyPr/>
          <a:lstStyle/>
          <a:p>
            <a:endParaRPr lang="en-US"/>
          </a:p>
        </p:txBody>
      </p:sp>
      <p:sp>
        <p:nvSpPr>
          <p:cNvPr id="123068" name="Freeform 188"/>
          <p:cNvSpPr>
            <a:spLocks/>
          </p:cNvSpPr>
          <p:nvPr/>
        </p:nvSpPr>
        <p:spPr bwMode="auto">
          <a:xfrm>
            <a:off x="9172575" y="2660650"/>
            <a:ext cx="71438" cy="239713"/>
          </a:xfrm>
          <a:custGeom>
            <a:avLst/>
            <a:gdLst/>
            <a:ahLst/>
            <a:cxnLst>
              <a:cxn ang="0">
                <a:pos x="91" y="21"/>
              </a:cxn>
              <a:cxn ang="0">
                <a:pos x="76" y="34"/>
              </a:cxn>
              <a:cxn ang="0">
                <a:pos x="48" y="80"/>
              </a:cxn>
              <a:cxn ang="0">
                <a:pos x="25" y="166"/>
              </a:cxn>
              <a:cxn ang="0">
                <a:pos x="33" y="302"/>
              </a:cxn>
              <a:cxn ang="0">
                <a:pos x="23" y="283"/>
              </a:cxn>
              <a:cxn ang="0">
                <a:pos x="8" y="236"/>
              </a:cxn>
              <a:cxn ang="0">
                <a:pos x="0" y="168"/>
              </a:cxn>
              <a:cxn ang="0">
                <a:pos x="17" y="95"/>
              </a:cxn>
              <a:cxn ang="0">
                <a:pos x="48" y="36"/>
              </a:cxn>
              <a:cxn ang="0">
                <a:pos x="69" y="10"/>
              </a:cxn>
              <a:cxn ang="0">
                <a:pos x="82" y="0"/>
              </a:cxn>
              <a:cxn ang="0">
                <a:pos x="86" y="0"/>
              </a:cxn>
              <a:cxn ang="0">
                <a:pos x="91" y="21"/>
              </a:cxn>
              <a:cxn ang="0">
                <a:pos x="91" y="21"/>
              </a:cxn>
            </a:cxnLst>
            <a:rect l="0" t="0" r="r" b="b"/>
            <a:pathLst>
              <a:path w="91" h="302">
                <a:moveTo>
                  <a:pt x="91" y="21"/>
                </a:moveTo>
                <a:lnTo>
                  <a:pt x="76" y="34"/>
                </a:lnTo>
                <a:lnTo>
                  <a:pt x="48" y="80"/>
                </a:lnTo>
                <a:lnTo>
                  <a:pt x="25" y="166"/>
                </a:lnTo>
                <a:lnTo>
                  <a:pt x="33" y="302"/>
                </a:lnTo>
                <a:lnTo>
                  <a:pt x="23" y="283"/>
                </a:lnTo>
                <a:lnTo>
                  <a:pt x="8" y="236"/>
                </a:lnTo>
                <a:lnTo>
                  <a:pt x="0" y="168"/>
                </a:lnTo>
                <a:lnTo>
                  <a:pt x="17" y="95"/>
                </a:lnTo>
                <a:lnTo>
                  <a:pt x="48" y="36"/>
                </a:lnTo>
                <a:lnTo>
                  <a:pt x="69" y="10"/>
                </a:lnTo>
                <a:lnTo>
                  <a:pt x="82" y="0"/>
                </a:lnTo>
                <a:lnTo>
                  <a:pt x="86" y="0"/>
                </a:lnTo>
                <a:lnTo>
                  <a:pt x="91" y="21"/>
                </a:lnTo>
                <a:lnTo>
                  <a:pt x="91" y="21"/>
                </a:lnTo>
                <a:close/>
              </a:path>
            </a:pathLst>
          </a:custGeom>
          <a:solidFill>
            <a:srgbClr val="000000"/>
          </a:solidFill>
          <a:ln w="9525">
            <a:noFill/>
            <a:round/>
            <a:headEnd/>
            <a:tailEnd/>
          </a:ln>
        </p:spPr>
        <p:txBody>
          <a:bodyPr/>
          <a:lstStyle/>
          <a:p>
            <a:endParaRPr lang="en-US"/>
          </a:p>
        </p:txBody>
      </p:sp>
      <p:sp>
        <p:nvSpPr>
          <p:cNvPr id="123069" name="Freeform 189"/>
          <p:cNvSpPr>
            <a:spLocks/>
          </p:cNvSpPr>
          <p:nvPr/>
        </p:nvSpPr>
        <p:spPr bwMode="auto">
          <a:xfrm>
            <a:off x="9215438" y="2655888"/>
            <a:ext cx="65087" cy="246062"/>
          </a:xfrm>
          <a:custGeom>
            <a:avLst/>
            <a:gdLst/>
            <a:ahLst/>
            <a:cxnLst>
              <a:cxn ang="0">
                <a:pos x="29" y="22"/>
              </a:cxn>
              <a:cxn ang="0">
                <a:pos x="38" y="38"/>
              </a:cxn>
              <a:cxn ang="0">
                <a:pos x="52" y="89"/>
              </a:cxn>
              <a:cxn ang="0">
                <a:pos x="44" y="178"/>
              </a:cxn>
              <a:cxn ang="0">
                <a:pos x="0" y="309"/>
              </a:cxn>
              <a:cxn ang="0">
                <a:pos x="12" y="298"/>
              </a:cxn>
              <a:cxn ang="0">
                <a:pos x="38" y="264"/>
              </a:cxn>
              <a:cxn ang="0">
                <a:pos x="65" y="207"/>
              </a:cxn>
              <a:cxn ang="0">
                <a:pos x="82" y="131"/>
              </a:cxn>
              <a:cxn ang="0">
                <a:pos x="74" y="60"/>
              </a:cxn>
              <a:cxn ang="0">
                <a:pos x="57" y="22"/>
              </a:cxn>
              <a:cxn ang="0">
                <a:pos x="38" y="3"/>
              </a:cxn>
              <a:cxn ang="0">
                <a:pos x="29" y="0"/>
              </a:cxn>
              <a:cxn ang="0">
                <a:pos x="29" y="22"/>
              </a:cxn>
              <a:cxn ang="0">
                <a:pos x="29" y="22"/>
              </a:cxn>
            </a:cxnLst>
            <a:rect l="0" t="0" r="r" b="b"/>
            <a:pathLst>
              <a:path w="82" h="309">
                <a:moveTo>
                  <a:pt x="29" y="22"/>
                </a:moveTo>
                <a:lnTo>
                  <a:pt x="38" y="38"/>
                </a:lnTo>
                <a:lnTo>
                  <a:pt x="52" y="89"/>
                </a:lnTo>
                <a:lnTo>
                  <a:pt x="44" y="178"/>
                </a:lnTo>
                <a:lnTo>
                  <a:pt x="0" y="309"/>
                </a:lnTo>
                <a:lnTo>
                  <a:pt x="12" y="298"/>
                </a:lnTo>
                <a:lnTo>
                  <a:pt x="38" y="264"/>
                </a:lnTo>
                <a:lnTo>
                  <a:pt x="65" y="207"/>
                </a:lnTo>
                <a:lnTo>
                  <a:pt x="82" y="131"/>
                </a:lnTo>
                <a:lnTo>
                  <a:pt x="74" y="60"/>
                </a:lnTo>
                <a:lnTo>
                  <a:pt x="57" y="22"/>
                </a:lnTo>
                <a:lnTo>
                  <a:pt x="38" y="3"/>
                </a:lnTo>
                <a:lnTo>
                  <a:pt x="29" y="0"/>
                </a:lnTo>
                <a:lnTo>
                  <a:pt x="29" y="22"/>
                </a:lnTo>
                <a:lnTo>
                  <a:pt x="29" y="22"/>
                </a:lnTo>
                <a:close/>
              </a:path>
            </a:pathLst>
          </a:custGeom>
          <a:solidFill>
            <a:srgbClr val="000000"/>
          </a:solidFill>
          <a:ln w="9525">
            <a:noFill/>
            <a:round/>
            <a:headEnd/>
            <a:tailEnd/>
          </a:ln>
        </p:spPr>
        <p:txBody>
          <a:bodyPr/>
          <a:lstStyle/>
          <a:p>
            <a:endParaRPr lang="en-US"/>
          </a:p>
        </p:txBody>
      </p:sp>
      <p:sp>
        <p:nvSpPr>
          <p:cNvPr id="123070" name="Freeform 190"/>
          <p:cNvSpPr>
            <a:spLocks/>
          </p:cNvSpPr>
          <p:nvPr/>
        </p:nvSpPr>
        <p:spPr bwMode="auto">
          <a:xfrm>
            <a:off x="9121775" y="3071813"/>
            <a:ext cx="144463" cy="146050"/>
          </a:xfrm>
          <a:custGeom>
            <a:avLst/>
            <a:gdLst/>
            <a:ahLst/>
            <a:cxnLst>
              <a:cxn ang="0">
                <a:pos x="0" y="185"/>
              </a:cxn>
              <a:cxn ang="0">
                <a:pos x="11" y="166"/>
              </a:cxn>
              <a:cxn ang="0">
                <a:pos x="47" y="120"/>
              </a:cxn>
              <a:cxn ang="0">
                <a:pos x="102" y="59"/>
              </a:cxn>
              <a:cxn ang="0">
                <a:pos x="182" y="2"/>
              </a:cxn>
              <a:cxn ang="0">
                <a:pos x="171" y="0"/>
              </a:cxn>
              <a:cxn ang="0">
                <a:pos x="138" y="8"/>
              </a:cxn>
              <a:cxn ang="0">
                <a:pos x="85" y="40"/>
              </a:cxn>
              <a:cxn ang="0">
                <a:pos x="9" y="114"/>
              </a:cxn>
              <a:cxn ang="0">
                <a:pos x="0" y="185"/>
              </a:cxn>
              <a:cxn ang="0">
                <a:pos x="0" y="185"/>
              </a:cxn>
            </a:cxnLst>
            <a:rect l="0" t="0" r="r" b="b"/>
            <a:pathLst>
              <a:path w="182" h="185">
                <a:moveTo>
                  <a:pt x="0" y="185"/>
                </a:moveTo>
                <a:lnTo>
                  <a:pt x="11" y="166"/>
                </a:lnTo>
                <a:lnTo>
                  <a:pt x="47" y="120"/>
                </a:lnTo>
                <a:lnTo>
                  <a:pt x="102" y="59"/>
                </a:lnTo>
                <a:lnTo>
                  <a:pt x="182" y="2"/>
                </a:lnTo>
                <a:lnTo>
                  <a:pt x="171" y="0"/>
                </a:lnTo>
                <a:lnTo>
                  <a:pt x="138" y="8"/>
                </a:lnTo>
                <a:lnTo>
                  <a:pt x="85" y="40"/>
                </a:lnTo>
                <a:lnTo>
                  <a:pt x="9" y="114"/>
                </a:lnTo>
                <a:lnTo>
                  <a:pt x="0" y="185"/>
                </a:lnTo>
                <a:lnTo>
                  <a:pt x="0" y="185"/>
                </a:lnTo>
                <a:close/>
              </a:path>
            </a:pathLst>
          </a:custGeom>
          <a:solidFill>
            <a:srgbClr val="000000"/>
          </a:solidFill>
          <a:ln w="9525">
            <a:noFill/>
            <a:round/>
            <a:headEnd/>
            <a:tailEnd/>
          </a:ln>
        </p:spPr>
        <p:txBody>
          <a:bodyPr/>
          <a:lstStyle/>
          <a:p>
            <a:endParaRPr lang="en-US"/>
          </a:p>
        </p:txBody>
      </p:sp>
      <p:sp>
        <p:nvSpPr>
          <p:cNvPr id="123071" name="Freeform 191"/>
          <p:cNvSpPr>
            <a:spLocks/>
          </p:cNvSpPr>
          <p:nvPr/>
        </p:nvSpPr>
        <p:spPr bwMode="auto">
          <a:xfrm>
            <a:off x="9145588" y="3074988"/>
            <a:ext cx="141287" cy="190500"/>
          </a:xfrm>
          <a:custGeom>
            <a:avLst/>
            <a:gdLst/>
            <a:ahLst/>
            <a:cxnLst>
              <a:cxn ang="0">
                <a:pos x="154" y="0"/>
              </a:cxn>
              <a:cxn ang="0">
                <a:pos x="148" y="25"/>
              </a:cxn>
              <a:cxn ang="0">
                <a:pos x="125" y="86"/>
              </a:cxn>
              <a:cxn ang="0">
                <a:pos x="78" y="164"/>
              </a:cxn>
              <a:cxn ang="0">
                <a:pos x="0" y="241"/>
              </a:cxn>
              <a:cxn ang="0">
                <a:pos x="11" y="240"/>
              </a:cxn>
              <a:cxn ang="0">
                <a:pos x="44" y="228"/>
              </a:cxn>
              <a:cxn ang="0">
                <a:pos x="89" y="192"/>
              </a:cxn>
              <a:cxn ang="0">
                <a:pos x="142" y="120"/>
              </a:cxn>
              <a:cxn ang="0">
                <a:pos x="175" y="46"/>
              </a:cxn>
              <a:cxn ang="0">
                <a:pos x="177" y="11"/>
              </a:cxn>
              <a:cxn ang="0">
                <a:pos x="161" y="0"/>
              </a:cxn>
              <a:cxn ang="0">
                <a:pos x="154" y="0"/>
              </a:cxn>
              <a:cxn ang="0">
                <a:pos x="154" y="0"/>
              </a:cxn>
            </a:cxnLst>
            <a:rect l="0" t="0" r="r" b="b"/>
            <a:pathLst>
              <a:path w="177" h="241">
                <a:moveTo>
                  <a:pt x="154" y="0"/>
                </a:moveTo>
                <a:lnTo>
                  <a:pt x="148" y="25"/>
                </a:lnTo>
                <a:lnTo>
                  <a:pt x="125" y="86"/>
                </a:lnTo>
                <a:lnTo>
                  <a:pt x="78" y="164"/>
                </a:lnTo>
                <a:lnTo>
                  <a:pt x="0" y="241"/>
                </a:lnTo>
                <a:lnTo>
                  <a:pt x="11" y="240"/>
                </a:lnTo>
                <a:lnTo>
                  <a:pt x="44" y="228"/>
                </a:lnTo>
                <a:lnTo>
                  <a:pt x="89" y="192"/>
                </a:lnTo>
                <a:lnTo>
                  <a:pt x="142" y="120"/>
                </a:lnTo>
                <a:lnTo>
                  <a:pt x="175" y="46"/>
                </a:lnTo>
                <a:lnTo>
                  <a:pt x="177" y="11"/>
                </a:lnTo>
                <a:lnTo>
                  <a:pt x="161" y="0"/>
                </a:lnTo>
                <a:lnTo>
                  <a:pt x="154" y="0"/>
                </a:lnTo>
                <a:lnTo>
                  <a:pt x="154" y="0"/>
                </a:lnTo>
                <a:close/>
              </a:path>
            </a:pathLst>
          </a:custGeom>
          <a:solidFill>
            <a:srgbClr val="000000"/>
          </a:solidFill>
          <a:ln w="9525">
            <a:noFill/>
            <a:round/>
            <a:headEnd/>
            <a:tailEnd/>
          </a:ln>
        </p:spPr>
        <p:txBody>
          <a:bodyPr/>
          <a:lstStyle/>
          <a:p>
            <a:endParaRPr lang="en-US"/>
          </a:p>
        </p:txBody>
      </p:sp>
      <p:sp>
        <p:nvSpPr>
          <p:cNvPr id="123072" name="Freeform 192"/>
          <p:cNvSpPr>
            <a:spLocks/>
          </p:cNvSpPr>
          <p:nvPr/>
        </p:nvSpPr>
        <p:spPr bwMode="auto">
          <a:xfrm>
            <a:off x="8890000" y="3046413"/>
            <a:ext cx="176213" cy="231775"/>
          </a:xfrm>
          <a:custGeom>
            <a:avLst/>
            <a:gdLst/>
            <a:ahLst/>
            <a:cxnLst>
              <a:cxn ang="0">
                <a:pos x="0" y="11"/>
              </a:cxn>
              <a:cxn ang="0">
                <a:pos x="28" y="21"/>
              </a:cxn>
              <a:cxn ang="0">
                <a:pos x="95" y="59"/>
              </a:cxn>
              <a:cxn ang="0">
                <a:pos x="169" y="142"/>
              </a:cxn>
              <a:cxn ang="0">
                <a:pos x="222" y="291"/>
              </a:cxn>
              <a:cxn ang="0">
                <a:pos x="222" y="270"/>
              </a:cxn>
              <a:cxn ang="0">
                <a:pos x="218" y="217"/>
              </a:cxn>
              <a:cxn ang="0">
                <a:pos x="197" y="144"/>
              </a:cxn>
              <a:cxn ang="0">
                <a:pos x="150" y="66"/>
              </a:cxn>
              <a:cxn ang="0">
                <a:pos x="87" y="15"/>
              </a:cxn>
              <a:cxn ang="0">
                <a:pos x="42" y="0"/>
              </a:cxn>
              <a:cxn ang="0">
                <a:pos x="11" y="6"/>
              </a:cxn>
              <a:cxn ang="0">
                <a:pos x="0" y="11"/>
              </a:cxn>
              <a:cxn ang="0">
                <a:pos x="0" y="11"/>
              </a:cxn>
            </a:cxnLst>
            <a:rect l="0" t="0" r="r" b="b"/>
            <a:pathLst>
              <a:path w="222" h="291">
                <a:moveTo>
                  <a:pt x="0" y="11"/>
                </a:moveTo>
                <a:lnTo>
                  <a:pt x="28" y="21"/>
                </a:lnTo>
                <a:lnTo>
                  <a:pt x="95" y="59"/>
                </a:lnTo>
                <a:lnTo>
                  <a:pt x="169" y="142"/>
                </a:lnTo>
                <a:lnTo>
                  <a:pt x="222" y="291"/>
                </a:lnTo>
                <a:lnTo>
                  <a:pt x="222" y="270"/>
                </a:lnTo>
                <a:lnTo>
                  <a:pt x="218" y="217"/>
                </a:lnTo>
                <a:lnTo>
                  <a:pt x="197" y="144"/>
                </a:lnTo>
                <a:lnTo>
                  <a:pt x="150" y="66"/>
                </a:lnTo>
                <a:lnTo>
                  <a:pt x="87" y="15"/>
                </a:lnTo>
                <a:lnTo>
                  <a:pt x="42" y="0"/>
                </a:lnTo>
                <a:lnTo>
                  <a:pt x="11" y="6"/>
                </a:lnTo>
                <a:lnTo>
                  <a:pt x="0" y="11"/>
                </a:lnTo>
                <a:lnTo>
                  <a:pt x="0" y="11"/>
                </a:lnTo>
                <a:close/>
              </a:path>
            </a:pathLst>
          </a:custGeom>
          <a:solidFill>
            <a:srgbClr val="000000"/>
          </a:solidFill>
          <a:ln w="9525">
            <a:noFill/>
            <a:round/>
            <a:headEnd/>
            <a:tailEnd/>
          </a:ln>
        </p:spPr>
        <p:txBody>
          <a:bodyPr/>
          <a:lstStyle/>
          <a:p>
            <a:endParaRPr lang="en-US"/>
          </a:p>
        </p:txBody>
      </p:sp>
      <p:sp>
        <p:nvSpPr>
          <p:cNvPr id="123073" name="Freeform 193"/>
          <p:cNvSpPr>
            <a:spLocks/>
          </p:cNvSpPr>
          <p:nvPr/>
        </p:nvSpPr>
        <p:spPr bwMode="auto">
          <a:xfrm>
            <a:off x="8893175" y="3055938"/>
            <a:ext cx="176213" cy="268287"/>
          </a:xfrm>
          <a:custGeom>
            <a:avLst/>
            <a:gdLst/>
            <a:ahLst/>
            <a:cxnLst>
              <a:cxn ang="0">
                <a:pos x="34" y="8"/>
              </a:cxn>
              <a:cxn ang="0">
                <a:pos x="34" y="40"/>
              </a:cxn>
              <a:cxn ang="0">
                <a:pos x="49" y="126"/>
              </a:cxn>
              <a:cxn ang="0">
                <a:pos x="104" y="234"/>
              </a:cxn>
              <a:cxn ang="0">
                <a:pos x="222" y="339"/>
              </a:cxn>
              <a:cxn ang="0">
                <a:pos x="184" y="322"/>
              </a:cxn>
              <a:cxn ang="0">
                <a:pos x="106" y="264"/>
              </a:cxn>
              <a:cxn ang="0">
                <a:pos x="30" y="160"/>
              </a:cxn>
              <a:cxn ang="0">
                <a:pos x="0" y="0"/>
              </a:cxn>
              <a:cxn ang="0">
                <a:pos x="34" y="8"/>
              </a:cxn>
              <a:cxn ang="0">
                <a:pos x="34" y="8"/>
              </a:cxn>
            </a:cxnLst>
            <a:rect l="0" t="0" r="r" b="b"/>
            <a:pathLst>
              <a:path w="222" h="339">
                <a:moveTo>
                  <a:pt x="34" y="8"/>
                </a:moveTo>
                <a:lnTo>
                  <a:pt x="34" y="40"/>
                </a:lnTo>
                <a:lnTo>
                  <a:pt x="49" y="126"/>
                </a:lnTo>
                <a:lnTo>
                  <a:pt x="104" y="234"/>
                </a:lnTo>
                <a:lnTo>
                  <a:pt x="222" y="339"/>
                </a:lnTo>
                <a:lnTo>
                  <a:pt x="184" y="322"/>
                </a:lnTo>
                <a:lnTo>
                  <a:pt x="106" y="264"/>
                </a:lnTo>
                <a:lnTo>
                  <a:pt x="30" y="160"/>
                </a:lnTo>
                <a:lnTo>
                  <a:pt x="0" y="0"/>
                </a:lnTo>
                <a:lnTo>
                  <a:pt x="34" y="8"/>
                </a:lnTo>
                <a:lnTo>
                  <a:pt x="34" y="8"/>
                </a:lnTo>
                <a:close/>
              </a:path>
            </a:pathLst>
          </a:custGeom>
          <a:solidFill>
            <a:srgbClr val="000000"/>
          </a:solidFill>
          <a:ln w="9525">
            <a:noFill/>
            <a:round/>
            <a:headEnd/>
            <a:tailEnd/>
          </a:ln>
        </p:spPr>
        <p:txBody>
          <a:bodyPr/>
          <a:lstStyle/>
          <a:p>
            <a:endParaRPr lang="en-US"/>
          </a:p>
        </p:txBody>
      </p:sp>
      <p:sp>
        <p:nvSpPr>
          <p:cNvPr id="123074" name="Freeform 194"/>
          <p:cNvSpPr>
            <a:spLocks/>
          </p:cNvSpPr>
          <p:nvPr/>
        </p:nvSpPr>
        <p:spPr bwMode="auto">
          <a:xfrm>
            <a:off x="9086850" y="2884488"/>
            <a:ext cx="119063" cy="817562"/>
          </a:xfrm>
          <a:custGeom>
            <a:avLst/>
            <a:gdLst/>
            <a:ahLst/>
            <a:cxnLst>
              <a:cxn ang="0">
                <a:pos x="82" y="1013"/>
              </a:cxn>
              <a:cxn ang="0">
                <a:pos x="66" y="933"/>
              </a:cxn>
              <a:cxn ang="0">
                <a:pos x="44" y="716"/>
              </a:cxn>
              <a:cxn ang="0">
                <a:pos x="59" y="397"/>
              </a:cxn>
              <a:cxn ang="0">
                <a:pos x="148" y="9"/>
              </a:cxn>
              <a:cxn ang="0">
                <a:pos x="131" y="0"/>
              </a:cxn>
              <a:cxn ang="0">
                <a:pos x="118" y="36"/>
              </a:cxn>
              <a:cxn ang="0">
                <a:pos x="85" y="135"/>
              </a:cxn>
              <a:cxn ang="0">
                <a:pos x="45" y="283"/>
              </a:cxn>
              <a:cxn ang="0">
                <a:pos x="13" y="469"/>
              </a:cxn>
              <a:cxn ang="0">
                <a:pos x="0" y="665"/>
              </a:cxn>
              <a:cxn ang="0">
                <a:pos x="11" y="840"/>
              </a:cxn>
              <a:cxn ang="0">
                <a:pos x="34" y="967"/>
              </a:cxn>
              <a:cxn ang="0">
                <a:pos x="59" y="1024"/>
              </a:cxn>
              <a:cxn ang="0">
                <a:pos x="74" y="1030"/>
              </a:cxn>
              <a:cxn ang="0">
                <a:pos x="80" y="1026"/>
              </a:cxn>
              <a:cxn ang="0">
                <a:pos x="82" y="1017"/>
              </a:cxn>
              <a:cxn ang="0">
                <a:pos x="82" y="1013"/>
              </a:cxn>
              <a:cxn ang="0">
                <a:pos x="82" y="1013"/>
              </a:cxn>
            </a:cxnLst>
            <a:rect l="0" t="0" r="r" b="b"/>
            <a:pathLst>
              <a:path w="148" h="1030">
                <a:moveTo>
                  <a:pt x="82" y="1013"/>
                </a:moveTo>
                <a:lnTo>
                  <a:pt x="66" y="933"/>
                </a:lnTo>
                <a:lnTo>
                  <a:pt x="44" y="716"/>
                </a:lnTo>
                <a:lnTo>
                  <a:pt x="59" y="397"/>
                </a:lnTo>
                <a:lnTo>
                  <a:pt x="148" y="9"/>
                </a:lnTo>
                <a:lnTo>
                  <a:pt x="131" y="0"/>
                </a:lnTo>
                <a:lnTo>
                  <a:pt x="118" y="36"/>
                </a:lnTo>
                <a:lnTo>
                  <a:pt x="85" y="135"/>
                </a:lnTo>
                <a:lnTo>
                  <a:pt x="45" y="283"/>
                </a:lnTo>
                <a:lnTo>
                  <a:pt x="13" y="469"/>
                </a:lnTo>
                <a:lnTo>
                  <a:pt x="0" y="665"/>
                </a:lnTo>
                <a:lnTo>
                  <a:pt x="11" y="840"/>
                </a:lnTo>
                <a:lnTo>
                  <a:pt x="34" y="967"/>
                </a:lnTo>
                <a:lnTo>
                  <a:pt x="59" y="1024"/>
                </a:lnTo>
                <a:lnTo>
                  <a:pt x="74" y="1030"/>
                </a:lnTo>
                <a:lnTo>
                  <a:pt x="80" y="1026"/>
                </a:lnTo>
                <a:lnTo>
                  <a:pt x="82" y="1017"/>
                </a:lnTo>
                <a:lnTo>
                  <a:pt x="82" y="1013"/>
                </a:lnTo>
                <a:lnTo>
                  <a:pt x="82" y="1013"/>
                </a:lnTo>
                <a:close/>
              </a:path>
            </a:pathLst>
          </a:custGeom>
          <a:solidFill>
            <a:srgbClr val="000000"/>
          </a:solidFill>
          <a:ln w="9525">
            <a:noFill/>
            <a:round/>
            <a:headEnd/>
            <a:tailEnd/>
          </a:ln>
        </p:spPr>
        <p:txBody>
          <a:bodyPr/>
          <a:lstStyle/>
          <a:p>
            <a:endParaRPr lang="en-US"/>
          </a:p>
        </p:txBody>
      </p:sp>
      <p:sp>
        <p:nvSpPr>
          <p:cNvPr id="123075" name="Freeform 195"/>
          <p:cNvSpPr>
            <a:spLocks/>
          </p:cNvSpPr>
          <p:nvPr/>
        </p:nvSpPr>
        <p:spPr bwMode="auto">
          <a:xfrm>
            <a:off x="9051925" y="3556000"/>
            <a:ext cx="190500" cy="317500"/>
          </a:xfrm>
          <a:custGeom>
            <a:avLst/>
            <a:gdLst/>
            <a:ahLst/>
            <a:cxnLst>
              <a:cxn ang="0">
                <a:pos x="40" y="23"/>
              </a:cxn>
              <a:cxn ang="0">
                <a:pos x="38" y="57"/>
              </a:cxn>
              <a:cxn ang="0">
                <a:pos x="31" y="141"/>
              </a:cxn>
              <a:cxn ang="0">
                <a:pos x="27" y="232"/>
              </a:cxn>
              <a:cxn ang="0">
                <a:pos x="31" y="299"/>
              </a:cxn>
              <a:cxn ang="0">
                <a:pos x="42" y="272"/>
              </a:cxn>
              <a:cxn ang="0">
                <a:pos x="80" y="213"/>
              </a:cxn>
              <a:cxn ang="0">
                <a:pos x="145" y="145"/>
              </a:cxn>
              <a:cxn ang="0">
                <a:pos x="242" y="94"/>
              </a:cxn>
              <a:cxn ang="0">
                <a:pos x="217" y="111"/>
              </a:cxn>
              <a:cxn ang="0">
                <a:pos x="160" y="164"/>
              </a:cxn>
              <a:cxn ang="0">
                <a:pos x="91" y="251"/>
              </a:cxn>
              <a:cxn ang="0">
                <a:pos x="38" y="371"/>
              </a:cxn>
              <a:cxn ang="0">
                <a:pos x="8" y="402"/>
              </a:cxn>
              <a:cxn ang="0">
                <a:pos x="0" y="289"/>
              </a:cxn>
              <a:cxn ang="0">
                <a:pos x="8" y="130"/>
              </a:cxn>
              <a:cxn ang="0">
                <a:pos x="29" y="27"/>
              </a:cxn>
              <a:cxn ang="0">
                <a:pos x="42" y="0"/>
              </a:cxn>
              <a:cxn ang="0">
                <a:pos x="46" y="2"/>
              </a:cxn>
              <a:cxn ang="0">
                <a:pos x="42" y="16"/>
              </a:cxn>
              <a:cxn ang="0">
                <a:pos x="40" y="23"/>
              </a:cxn>
              <a:cxn ang="0">
                <a:pos x="40" y="23"/>
              </a:cxn>
            </a:cxnLst>
            <a:rect l="0" t="0" r="r" b="b"/>
            <a:pathLst>
              <a:path w="242" h="402">
                <a:moveTo>
                  <a:pt x="40" y="23"/>
                </a:moveTo>
                <a:lnTo>
                  <a:pt x="38" y="57"/>
                </a:lnTo>
                <a:lnTo>
                  <a:pt x="31" y="141"/>
                </a:lnTo>
                <a:lnTo>
                  <a:pt x="27" y="232"/>
                </a:lnTo>
                <a:lnTo>
                  <a:pt x="31" y="299"/>
                </a:lnTo>
                <a:lnTo>
                  <a:pt x="42" y="272"/>
                </a:lnTo>
                <a:lnTo>
                  <a:pt x="80" y="213"/>
                </a:lnTo>
                <a:lnTo>
                  <a:pt x="145" y="145"/>
                </a:lnTo>
                <a:lnTo>
                  <a:pt x="242" y="94"/>
                </a:lnTo>
                <a:lnTo>
                  <a:pt x="217" y="111"/>
                </a:lnTo>
                <a:lnTo>
                  <a:pt x="160" y="164"/>
                </a:lnTo>
                <a:lnTo>
                  <a:pt x="91" y="251"/>
                </a:lnTo>
                <a:lnTo>
                  <a:pt x="38" y="371"/>
                </a:lnTo>
                <a:lnTo>
                  <a:pt x="8" y="402"/>
                </a:lnTo>
                <a:lnTo>
                  <a:pt x="0" y="289"/>
                </a:lnTo>
                <a:lnTo>
                  <a:pt x="8" y="130"/>
                </a:lnTo>
                <a:lnTo>
                  <a:pt x="29" y="27"/>
                </a:lnTo>
                <a:lnTo>
                  <a:pt x="42" y="0"/>
                </a:lnTo>
                <a:lnTo>
                  <a:pt x="46" y="2"/>
                </a:lnTo>
                <a:lnTo>
                  <a:pt x="42" y="16"/>
                </a:lnTo>
                <a:lnTo>
                  <a:pt x="40" y="23"/>
                </a:lnTo>
                <a:lnTo>
                  <a:pt x="40" y="23"/>
                </a:lnTo>
                <a:close/>
              </a:path>
            </a:pathLst>
          </a:custGeom>
          <a:solidFill>
            <a:srgbClr val="000000"/>
          </a:solidFill>
          <a:ln w="9525">
            <a:noFill/>
            <a:round/>
            <a:headEnd/>
            <a:tailEnd/>
          </a:ln>
        </p:spPr>
        <p:txBody>
          <a:bodyPr/>
          <a:lstStyle/>
          <a:p>
            <a:endParaRPr lang="en-US"/>
          </a:p>
        </p:txBody>
      </p:sp>
      <p:sp>
        <p:nvSpPr>
          <p:cNvPr id="123076" name="Freeform 196"/>
          <p:cNvSpPr>
            <a:spLocks/>
          </p:cNvSpPr>
          <p:nvPr/>
        </p:nvSpPr>
        <p:spPr bwMode="auto">
          <a:xfrm>
            <a:off x="8820150" y="3511550"/>
            <a:ext cx="274638" cy="411163"/>
          </a:xfrm>
          <a:custGeom>
            <a:avLst/>
            <a:gdLst/>
            <a:ahLst/>
            <a:cxnLst>
              <a:cxn ang="0">
                <a:pos x="346" y="6"/>
              </a:cxn>
              <a:cxn ang="0">
                <a:pos x="327" y="29"/>
              </a:cxn>
              <a:cxn ang="0">
                <a:pos x="284" y="99"/>
              </a:cxn>
              <a:cxn ang="0">
                <a:pos x="240" y="208"/>
              </a:cxn>
              <a:cxn ang="0">
                <a:pos x="211" y="352"/>
              </a:cxn>
              <a:cxn ang="0">
                <a:pos x="208" y="354"/>
              </a:cxn>
              <a:cxn ang="0">
                <a:pos x="200" y="356"/>
              </a:cxn>
              <a:cxn ang="0">
                <a:pos x="185" y="348"/>
              </a:cxn>
              <a:cxn ang="0">
                <a:pos x="162" y="323"/>
              </a:cxn>
              <a:cxn ang="0">
                <a:pos x="133" y="263"/>
              </a:cxn>
              <a:cxn ang="0">
                <a:pos x="109" y="177"/>
              </a:cxn>
              <a:cxn ang="0">
                <a:pos x="92" y="95"/>
              </a:cxn>
              <a:cxn ang="0">
                <a:pos x="80" y="40"/>
              </a:cxn>
              <a:cxn ang="0">
                <a:pos x="69" y="31"/>
              </a:cxn>
              <a:cxn ang="0">
                <a:pos x="54" y="54"/>
              </a:cxn>
              <a:cxn ang="0">
                <a:pos x="38" y="99"/>
              </a:cxn>
              <a:cxn ang="0">
                <a:pos x="35" y="162"/>
              </a:cxn>
              <a:cxn ang="0">
                <a:pos x="37" y="234"/>
              </a:cxn>
              <a:cxn ang="0">
                <a:pos x="50" y="323"/>
              </a:cxn>
              <a:cxn ang="0">
                <a:pos x="78" y="419"/>
              </a:cxn>
              <a:cxn ang="0">
                <a:pos x="137" y="517"/>
              </a:cxn>
              <a:cxn ang="0">
                <a:pos x="122" y="506"/>
              </a:cxn>
              <a:cxn ang="0">
                <a:pos x="86" y="476"/>
              </a:cxn>
              <a:cxn ang="0">
                <a:pos x="48" y="434"/>
              </a:cxn>
              <a:cxn ang="0">
                <a:pos x="21" y="386"/>
              </a:cxn>
              <a:cxn ang="0">
                <a:pos x="6" y="318"/>
              </a:cxn>
              <a:cxn ang="0">
                <a:pos x="0" y="223"/>
              </a:cxn>
              <a:cxn ang="0">
                <a:pos x="6" y="124"/>
              </a:cxn>
              <a:cxn ang="0">
                <a:pos x="37" y="40"/>
              </a:cxn>
              <a:cxn ang="0">
                <a:pos x="71" y="0"/>
              </a:cxn>
              <a:cxn ang="0">
                <a:pos x="95" y="6"/>
              </a:cxn>
              <a:cxn ang="0">
                <a:pos x="111" y="42"/>
              </a:cxn>
              <a:cxn ang="0">
                <a:pos x="124" y="93"/>
              </a:cxn>
              <a:cxn ang="0">
                <a:pos x="135" y="156"/>
              </a:cxn>
              <a:cxn ang="0">
                <a:pos x="154" y="223"/>
              </a:cxn>
              <a:cxn ang="0">
                <a:pos x="171" y="274"/>
              </a:cxn>
              <a:cxn ang="0">
                <a:pos x="181" y="297"/>
              </a:cxn>
              <a:cxn ang="0">
                <a:pos x="183" y="280"/>
              </a:cxn>
              <a:cxn ang="0">
                <a:pos x="192" y="236"/>
              </a:cxn>
              <a:cxn ang="0">
                <a:pos x="213" y="175"/>
              </a:cxn>
              <a:cxn ang="0">
                <a:pos x="247" y="111"/>
              </a:cxn>
              <a:cxn ang="0">
                <a:pos x="284" y="55"/>
              </a:cxn>
              <a:cxn ang="0">
                <a:pos x="316" y="23"/>
              </a:cxn>
              <a:cxn ang="0">
                <a:pos x="337" y="8"/>
              </a:cxn>
              <a:cxn ang="0">
                <a:pos x="346" y="6"/>
              </a:cxn>
              <a:cxn ang="0">
                <a:pos x="346" y="6"/>
              </a:cxn>
            </a:cxnLst>
            <a:rect l="0" t="0" r="r" b="b"/>
            <a:pathLst>
              <a:path w="346" h="517">
                <a:moveTo>
                  <a:pt x="346" y="6"/>
                </a:moveTo>
                <a:lnTo>
                  <a:pt x="327" y="29"/>
                </a:lnTo>
                <a:lnTo>
                  <a:pt x="284" y="99"/>
                </a:lnTo>
                <a:lnTo>
                  <a:pt x="240" y="208"/>
                </a:lnTo>
                <a:lnTo>
                  <a:pt x="211" y="352"/>
                </a:lnTo>
                <a:lnTo>
                  <a:pt x="208" y="354"/>
                </a:lnTo>
                <a:lnTo>
                  <a:pt x="200" y="356"/>
                </a:lnTo>
                <a:lnTo>
                  <a:pt x="185" y="348"/>
                </a:lnTo>
                <a:lnTo>
                  <a:pt x="162" y="323"/>
                </a:lnTo>
                <a:lnTo>
                  <a:pt x="133" y="263"/>
                </a:lnTo>
                <a:lnTo>
                  <a:pt x="109" y="177"/>
                </a:lnTo>
                <a:lnTo>
                  <a:pt x="92" y="95"/>
                </a:lnTo>
                <a:lnTo>
                  <a:pt x="80" y="40"/>
                </a:lnTo>
                <a:lnTo>
                  <a:pt x="69" y="31"/>
                </a:lnTo>
                <a:lnTo>
                  <a:pt x="54" y="54"/>
                </a:lnTo>
                <a:lnTo>
                  <a:pt x="38" y="99"/>
                </a:lnTo>
                <a:lnTo>
                  <a:pt x="35" y="162"/>
                </a:lnTo>
                <a:lnTo>
                  <a:pt x="37" y="234"/>
                </a:lnTo>
                <a:lnTo>
                  <a:pt x="50" y="323"/>
                </a:lnTo>
                <a:lnTo>
                  <a:pt x="78" y="419"/>
                </a:lnTo>
                <a:lnTo>
                  <a:pt x="137" y="517"/>
                </a:lnTo>
                <a:lnTo>
                  <a:pt x="122" y="506"/>
                </a:lnTo>
                <a:lnTo>
                  <a:pt x="86" y="476"/>
                </a:lnTo>
                <a:lnTo>
                  <a:pt x="48" y="434"/>
                </a:lnTo>
                <a:lnTo>
                  <a:pt x="21" y="386"/>
                </a:lnTo>
                <a:lnTo>
                  <a:pt x="6" y="318"/>
                </a:lnTo>
                <a:lnTo>
                  <a:pt x="0" y="223"/>
                </a:lnTo>
                <a:lnTo>
                  <a:pt x="6" y="124"/>
                </a:lnTo>
                <a:lnTo>
                  <a:pt x="37" y="40"/>
                </a:lnTo>
                <a:lnTo>
                  <a:pt x="71" y="0"/>
                </a:lnTo>
                <a:lnTo>
                  <a:pt x="95" y="6"/>
                </a:lnTo>
                <a:lnTo>
                  <a:pt x="111" y="42"/>
                </a:lnTo>
                <a:lnTo>
                  <a:pt x="124" y="93"/>
                </a:lnTo>
                <a:lnTo>
                  <a:pt x="135" y="156"/>
                </a:lnTo>
                <a:lnTo>
                  <a:pt x="154" y="223"/>
                </a:lnTo>
                <a:lnTo>
                  <a:pt x="171" y="274"/>
                </a:lnTo>
                <a:lnTo>
                  <a:pt x="181" y="297"/>
                </a:lnTo>
                <a:lnTo>
                  <a:pt x="183" y="280"/>
                </a:lnTo>
                <a:lnTo>
                  <a:pt x="192" y="236"/>
                </a:lnTo>
                <a:lnTo>
                  <a:pt x="213" y="175"/>
                </a:lnTo>
                <a:lnTo>
                  <a:pt x="247" y="111"/>
                </a:lnTo>
                <a:lnTo>
                  <a:pt x="284" y="55"/>
                </a:lnTo>
                <a:lnTo>
                  <a:pt x="316" y="23"/>
                </a:lnTo>
                <a:lnTo>
                  <a:pt x="337" y="8"/>
                </a:lnTo>
                <a:lnTo>
                  <a:pt x="346" y="6"/>
                </a:lnTo>
                <a:lnTo>
                  <a:pt x="346" y="6"/>
                </a:lnTo>
                <a:close/>
              </a:path>
            </a:pathLst>
          </a:custGeom>
          <a:solidFill>
            <a:srgbClr val="000000"/>
          </a:solidFill>
          <a:ln w="9525">
            <a:noFill/>
            <a:round/>
            <a:headEnd/>
            <a:tailEnd/>
          </a:ln>
        </p:spPr>
        <p:txBody>
          <a:bodyPr/>
          <a:lstStyle/>
          <a:p>
            <a:endParaRPr lang="en-US"/>
          </a:p>
        </p:txBody>
      </p:sp>
      <p:sp>
        <p:nvSpPr>
          <p:cNvPr id="123077" name="Freeform 197"/>
          <p:cNvSpPr>
            <a:spLocks/>
          </p:cNvSpPr>
          <p:nvPr/>
        </p:nvSpPr>
        <p:spPr bwMode="auto">
          <a:xfrm>
            <a:off x="9194800" y="3686175"/>
            <a:ext cx="127000" cy="198438"/>
          </a:xfrm>
          <a:custGeom>
            <a:avLst/>
            <a:gdLst/>
            <a:ahLst/>
            <a:cxnLst>
              <a:cxn ang="0">
                <a:pos x="70" y="13"/>
              </a:cxn>
              <a:cxn ang="0">
                <a:pos x="62" y="34"/>
              </a:cxn>
              <a:cxn ang="0">
                <a:pos x="49" y="83"/>
              </a:cxn>
              <a:cxn ang="0">
                <a:pos x="28" y="142"/>
              </a:cxn>
              <a:cxn ang="0">
                <a:pos x="4" y="196"/>
              </a:cxn>
              <a:cxn ang="0">
                <a:pos x="0" y="218"/>
              </a:cxn>
              <a:cxn ang="0">
                <a:pos x="34" y="209"/>
              </a:cxn>
              <a:cxn ang="0">
                <a:pos x="83" y="173"/>
              </a:cxn>
              <a:cxn ang="0">
                <a:pos x="131" y="125"/>
              </a:cxn>
              <a:cxn ang="0">
                <a:pos x="129" y="131"/>
              </a:cxn>
              <a:cxn ang="0">
                <a:pos x="127" y="156"/>
              </a:cxn>
              <a:cxn ang="0">
                <a:pos x="116" y="194"/>
              </a:cxn>
              <a:cxn ang="0">
                <a:pos x="93" y="249"/>
              </a:cxn>
              <a:cxn ang="0">
                <a:pos x="100" y="239"/>
              </a:cxn>
              <a:cxn ang="0">
                <a:pos x="119" y="218"/>
              </a:cxn>
              <a:cxn ang="0">
                <a:pos x="138" y="182"/>
              </a:cxn>
              <a:cxn ang="0">
                <a:pos x="157" y="137"/>
              </a:cxn>
              <a:cxn ang="0">
                <a:pos x="159" y="97"/>
              </a:cxn>
              <a:cxn ang="0">
                <a:pos x="152" y="82"/>
              </a:cxn>
              <a:cxn ang="0">
                <a:pos x="137" y="82"/>
              </a:cxn>
              <a:cxn ang="0">
                <a:pos x="118" y="95"/>
              </a:cxn>
              <a:cxn ang="0">
                <a:pos x="99" y="110"/>
              </a:cxn>
              <a:cxn ang="0">
                <a:pos x="87" y="123"/>
              </a:cxn>
              <a:cxn ang="0">
                <a:pos x="74" y="137"/>
              </a:cxn>
              <a:cxn ang="0">
                <a:pos x="53" y="154"/>
              </a:cxn>
              <a:cxn ang="0">
                <a:pos x="59" y="139"/>
              </a:cxn>
              <a:cxn ang="0">
                <a:pos x="70" y="104"/>
              </a:cxn>
              <a:cxn ang="0">
                <a:pos x="83" y="61"/>
              </a:cxn>
              <a:cxn ang="0">
                <a:pos x="89" y="21"/>
              </a:cxn>
              <a:cxn ang="0">
                <a:pos x="85" y="2"/>
              </a:cxn>
              <a:cxn ang="0">
                <a:pos x="80" y="0"/>
              </a:cxn>
              <a:cxn ang="0">
                <a:pos x="72" y="9"/>
              </a:cxn>
              <a:cxn ang="0">
                <a:pos x="70" y="13"/>
              </a:cxn>
              <a:cxn ang="0">
                <a:pos x="70" y="13"/>
              </a:cxn>
            </a:cxnLst>
            <a:rect l="0" t="0" r="r" b="b"/>
            <a:pathLst>
              <a:path w="159" h="249">
                <a:moveTo>
                  <a:pt x="70" y="13"/>
                </a:moveTo>
                <a:lnTo>
                  <a:pt x="62" y="34"/>
                </a:lnTo>
                <a:lnTo>
                  <a:pt x="49" y="83"/>
                </a:lnTo>
                <a:lnTo>
                  <a:pt x="28" y="142"/>
                </a:lnTo>
                <a:lnTo>
                  <a:pt x="4" y="196"/>
                </a:lnTo>
                <a:lnTo>
                  <a:pt x="0" y="218"/>
                </a:lnTo>
                <a:lnTo>
                  <a:pt x="34" y="209"/>
                </a:lnTo>
                <a:lnTo>
                  <a:pt x="83" y="173"/>
                </a:lnTo>
                <a:lnTo>
                  <a:pt x="131" y="125"/>
                </a:lnTo>
                <a:lnTo>
                  <a:pt x="129" y="131"/>
                </a:lnTo>
                <a:lnTo>
                  <a:pt x="127" y="156"/>
                </a:lnTo>
                <a:lnTo>
                  <a:pt x="116" y="194"/>
                </a:lnTo>
                <a:lnTo>
                  <a:pt x="93" y="249"/>
                </a:lnTo>
                <a:lnTo>
                  <a:pt x="100" y="239"/>
                </a:lnTo>
                <a:lnTo>
                  <a:pt x="119" y="218"/>
                </a:lnTo>
                <a:lnTo>
                  <a:pt x="138" y="182"/>
                </a:lnTo>
                <a:lnTo>
                  <a:pt x="157" y="137"/>
                </a:lnTo>
                <a:lnTo>
                  <a:pt x="159" y="97"/>
                </a:lnTo>
                <a:lnTo>
                  <a:pt x="152" y="82"/>
                </a:lnTo>
                <a:lnTo>
                  <a:pt x="137" y="82"/>
                </a:lnTo>
                <a:lnTo>
                  <a:pt x="118" y="95"/>
                </a:lnTo>
                <a:lnTo>
                  <a:pt x="99" y="110"/>
                </a:lnTo>
                <a:lnTo>
                  <a:pt x="87" y="123"/>
                </a:lnTo>
                <a:lnTo>
                  <a:pt x="74" y="137"/>
                </a:lnTo>
                <a:lnTo>
                  <a:pt x="53" y="154"/>
                </a:lnTo>
                <a:lnTo>
                  <a:pt x="59" y="139"/>
                </a:lnTo>
                <a:lnTo>
                  <a:pt x="70" y="104"/>
                </a:lnTo>
                <a:lnTo>
                  <a:pt x="83" y="61"/>
                </a:lnTo>
                <a:lnTo>
                  <a:pt x="89" y="21"/>
                </a:lnTo>
                <a:lnTo>
                  <a:pt x="85" y="2"/>
                </a:lnTo>
                <a:lnTo>
                  <a:pt x="80" y="0"/>
                </a:lnTo>
                <a:lnTo>
                  <a:pt x="72" y="9"/>
                </a:lnTo>
                <a:lnTo>
                  <a:pt x="70" y="13"/>
                </a:lnTo>
                <a:lnTo>
                  <a:pt x="70" y="13"/>
                </a:lnTo>
                <a:close/>
              </a:path>
            </a:pathLst>
          </a:custGeom>
          <a:solidFill>
            <a:srgbClr val="000000"/>
          </a:solidFill>
          <a:ln w="9525">
            <a:noFill/>
            <a:round/>
            <a:headEnd/>
            <a:tailEnd/>
          </a:ln>
        </p:spPr>
        <p:txBody>
          <a:bodyPr/>
          <a:lstStyle/>
          <a:p>
            <a:endParaRPr lang="en-US"/>
          </a:p>
        </p:txBody>
      </p:sp>
      <p:sp>
        <p:nvSpPr>
          <p:cNvPr id="123078" name="Freeform 198"/>
          <p:cNvSpPr>
            <a:spLocks/>
          </p:cNvSpPr>
          <p:nvPr/>
        </p:nvSpPr>
        <p:spPr bwMode="auto">
          <a:xfrm>
            <a:off x="8812213" y="3827463"/>
            <a:ext cx="249237" cy="188912"/>
          </a:xfrm>
          <a:custGeom>
            <a:avLst/>
            <a:gdLst/>
            <a:ahLst/>
            <a:cxnLst>
              <a:cxn ang="0">
                <a:pos x="38" y="5"/>
              </a:cxn>
              <a:cxn ang="0">
                <a:pos x="57" y="28"/>
              </a:cxn>
              <a:cxn ang="0">
                <a:pos x="118" y="87"/>
              </a:cxn>
              <a:cxn ang="0">
                <a:pos x="205" y="163"/>
              </a:cxn>
              <a:cxn ang="0">
                <a:pos x="316" y="237"/>
              </a:cxn>
              <a:cxn ang="0">
                <a:pos x="293" y="230"/>
              </a:cxn>
              <a:cxn ang="0">
                <a:pos x="226" y="203"/>
              </a:cxn>
              <a:cxn ang="0">
                <a:pos x="125" y="138"/>
              </a:cxn>
              <a:cxn ang="0">
                <a:pos x="0" y="24"/>
              </a:cxn>
              <a:cxn ang="0">
                <a:pos x="4" y="19"/>
              </a:cxn>
              <a:cxn ang="0">
                <a:pos x="11" y="7"/>
              </a:cxn>
              <a:cxn ang="0">
                <a:pos x="23" y="0"/>
              </a:cxn>
              <a:cxn ang="0">
                <a:pos x="38" y="5"/>
              </a:cxn>
              <a:cxn ang="0">
                <a:pos x="38" y="5"/>
              </a:cxn>
            </a:cxnLst>
            <a:rect l="0" t="0" r="r" b="b"/>
            <a:pathLst>
              <a:path w="316" h="237">
                <a:moveTo>
                  <a:pt x="38" y="5"/>
                </a:moveTo>
                <a:lnTo>
                  <a:pt x="57" y="28"/>
                </a:lnTo>
                <a:lnTo>
                  <a:pt x="118" y="87"/>
                </a:lnTo>
                <a:lnTo>
                  <a:pt x="205" y="163"/>
                </a:lnTo>
                <a:lnTo>
                  <a:pt x="316" y="237"/>
                </a:lnTo>
                <a:lnTo>
                  <a:pt x="293" y="230"/>
                </a:lnTo>
                <a:lnTo>
                  <a:pt x="226" y="203"/>
                </a:lnTo>
                <a:lnTo>
                  <a:pt x="125" y="138"/>
                </a:lnTo>
                <a:lnTo>
                  <a:pt x="0" y="24"/>
                </a:lnTo>
                <a:lnTo>
                  <a:pt x="4" y="19"/>
                </a:lnTo>
                <a:lnTo>
                  <a:pt x="11" y="7"/>
                </a:lnTo>
                <a:lnTo>
                  <a:pt x="23" y="0"/>
                </a:lnTo>
                <a:lnTo>
                  <a:pt x="38" y="5"/>
                </a:lnTo>
                <a:lnTo>
                  <a:pt x="38" y="5"/>
                </a:lnTo>
                <a:close/>
              </a:path>
            </a:pathLst>
          </a:custGeom>
          <a:solidFill>
            <a:srgbClr val="000000"/>
          </a:solidFill>
          <a:ln w="9525">
            <a:noFill/>
            <a:round/>
            <a:headEnd/>
            <a:tailEnd/>
          </a:ln>
        </p:spPr>
        <p:txBody>
          <a:bodyPr/>
          <a:lstStyle/>
          <a:p>
            <a:endParaRPr lang="en-US"/>
          </a:p>
        </p:txBody>
      </p:sp>
      <p:sp>
        <p:nvSpPr>
          <p:cNvPr id="123079" name="Freeform 199"/>
          <p:cNvSpPr>
            <a:spLocks/>
          </p:cNvSpPr>
          <p:nvPr/>
        </p:nvSpPr>
        <p:spPr bwMode="auto">
          <a:xfrm>
            <a:off x="9028113" y="3949700"/>
            <a:ext cx="192087" cy="66675"/>
          </a:xfrm>
          <a:custGeom>
            <a:avLst/>
            <a:gdLst/>
            <a:ahLst/>
            <a:cxnLst>
              <a:cxn ang="0">
                <a:pos x="42" y="83"/>
              </a:cxn>
              <a:cxn ang="0">
                <a:pos x="59" y="78"/>
              </a:cxn>
              <a:cxn ang="0">
                <a:pos x="106" y="66"/>
              </a:cxn>
              <a:cxn ang="0">
                <a:pos x="171" y="41"/>
              </a:cxn>
              <a:cxn ang="0">
                <a:pos x="241" y="0"/>
              </a:cxn>
              <a:cxn ang="0">
                <a:pos x="214" y="9"/>
              </a:cxn>
              <a:cxn ang="0">
                <a:pos x="156" y="28"/>
              </a:cxn>
              <a:cxn ang="0">
                <a:pos x="76" y="49"/>
              </a:cxn>
              <a:cxn ang="0">
                <a:pos x="0" y="59"/>
              </a:cxn>
              <a:cxn ang="0">
                <a:pos x="42" y="83"/>
              </a:cxn>
              <a:cxn ang="0">
                <a:pos x="42" y="83"/>
              </a:cxn>
            </a:cxnLst>
            <a:rect l="0" t="0" r="r" b="b"/>
            <a:pathLst>
              <a:path w="241" h="83">
                <a:moveTo>
                  <a:pt x="42" y="83"/>
                </a:moveTo>
                <a:lnTo>
                  <a:pt x="59" y="78"/>
                </a:lnTo>
                <a:lnTo>
                  <a:pt x="106" y="66"/>
                </a:lnTo>
                <a:lnTo>
                  <a:pt x="171" y="41"/>
                </a:lnTo>
                <a:lnTo>
                  <a:pt x="241" y="0"/>
                </a:lnTo>
                <a:lnTo>
                  <a:pt x="214" y="9"/>
                </a:lnTo>
                <a:lnTo>
                  <a:pt x="156" y="28"/>
                </a:lnTo>
                <a:lnTo>
                  <a:pt x="76" y="49"/>
                </a:lnTo>
                <a:lnTo>
                  <a:pt x="0" y="59"/>
                </a:lnTo>
                <a:lnTo>
                  <a:pt x="42" y="83"/>
                </a:lnTo>
                <a:lnTo>
                  <a:pt x="42" y="83"/>
                </a:lnTo>
                <a:close/>
              </a:path>
            </a:pathLst>
          </a:custGeom>
          <a:solidFill>
            <a:srgbClr val="000000"/>
          </a:solidFill>
          <a:ln w="9525">
            <a:noFill/>
            <a:round/>
            <a:headEnd/>
            <a:tailEnd/>
          </a:ln>
        </p:spPr>
        <p:txBody>
          <a:bodyPr/>
          <a:lstStyle/>
          <a:p>
            <a:endParaRPr lang="en-US"/>
          </a:p>
        </p:txBody>
      </p:sp>
      <p:sp>
        <p:nvSpPr>
          <p:cNvPr id="123080" name="Freeform 200"/>
          <p:cNvSpPr>
            <a:spLocks/>
          </p:cNvSpPr>
          <p:nvPr/>
        </p:nvSpPr>
        <p:spPr bwMode="auto">
          <a:xfrm>
            <a:off x="9024938" y="3932238"/>
            <a:ext cx="234950" cy="168275"/>
          </a:xfrm>
          <a:custGeom>
            <a:avLst/>
            <a:gdLst/>
            <a:ahLst/>
            <a:cxnLst>
              <a:cxn ang="0">
                <a:pos x="268" y="17"/>
              </a:cxn>
              <a:cxn ang="0">
                <a:pos x="262" y="34"/>
              </a:cxn>
              <a:cxn ang="0">
                <a:pos x="249" y="74"/>
              </a:cxn>
              <a:cxn ang="0">
                <a:pos x="232" y="121"/>
              </a:cxn>
              <a:cxn ang="0">
                <a:pos x="211" y="156"/>
              </a:cxn>
              <a:cxn ang="0">
                <a:pos x="175" y="176"/>
              </a:cxn>
              <a:cxn ang="0">
                <a:pos x="118" y="190"/>
              </a:cxn>
              <a:cxn ang="0">
                <a:pos x="53" y="195"/>
              </a:cxn>
              <a:cxn ang="0">
                <a:pos x="0" y="194"/>
              </a:cxn>
              <a:cxn ang="0">
                <a:pos x="15" y="201"/>
              </a:cxn>
              <a:cxn ang="0">
                <a:pos x="59" y="211"/>
              </a:cxn>
              <a:cxn ang="0">
                <a:pos x="129" y="209"/>
              </a:cxn>
              <a:cxn ang="0">
                <a:pos x="224" y="182"/>
              </a:cxn>
              <a:cxn ang="0">
                <a:pos x="234" y="171"/>
              </a:cxn>
              <a:cxn ang="0">
                <a:pos x="256" y="140"/>
              </a:cxn>
              <a:cxn ang="0">
                <a:pos x="279" y="91"/>
              </a:cxn>
              <a:cxn ang="0">
                <a:pos x="294" y="26"/>
              </a:cxn>
              <a:cxn ang="0">
                <a:pos x="289" y="0"/>
              </a:cxn>
              <a:cxn ang="0">
                <a:pos x="281" y="0"/>
              </a:cxn>
              <a:cxn ang="0">
                <a:pos x="272" y="9"/>
              </a:cxn>
              <a:cxn ang="0">
                <a:pos x="268" y="17"/>
              </a:cxn>
              <a:cxn ang="0">
                <a:pos x="268" y="17"/>
              </a:cxn>
            </a:cxnLst>
            <a:rect l="0" t="0" r="r" b="b"/>
            <a:pathLst>
              <a:path w="294" h="211">
                <a:moveTo>
                  <a:pt x="268" y="17"/>
                </a:moveTo>
                <a:lnTo>
                  <a:pt x="262" y="34"/>
                </a:lnTo>
                <a:lnTo>
                  <a:pt x="249" y="74"/>
                </a:lnTo>
                <a:lnTo>
                  <a:pt x="232" y="121"/>
                </a:lnTo>
                <a:lnTo>
                  <a:pt x="211" y="156"/>
                </a:lnTo>
                <a:lnTo>
                  <a:pt x="175" y="176"/>
                </a:lnTo>
                <a:lnTo>
                  <a:pt x="118" y="190"/>
                </a:lnTo>
                <a:lnTo>
                  <a:pt x="53" y="195"/>
                </a:lnTo>
                <a:lnTo>
                  <a:pt x="0" y="194"/>
                </a:lnTo>
                <a:lnTo>
                  <a:pt x="15" y="201"/>
                </a:lnTo>
                <a:lnTo>
                  <a:pt x="59" y="211"/>
                </a:lnTo>
                <a:lnTo>
                  <a:pt x="129" y="209"/>
                </a:lnTo>
                <a:lnTo>
                  <a:pt x="224" y="182"/>
                </a:lnTo>
                <a:lnTo>
                  <a:pt x="234" y="171"/>
                </a:lnTo>
                <a:lnTo>
                  <a:pt x="256" y="140"/>
                </a:lnTo>
                <a:lnTo>
                  <a:pt x="279" y="91"/>
                </a:lnTo>
                <a:lnTo>
                  <a:pt x="294" y="26"/>
                </a:lnTo>
                <a:lnTo>
                  <a:pt x="289" y="0"/>
                </a:lnTo>
                <a:lnTo>
                  <a:pt x="281" y="0"/>
                </a:lnTo>
                <a:lnTo>
                  <a:pt x="272" y="9"/>
                </a:lnTo>
                <a:lnTo>
                  <a:pt x="268" y="17"/>
                </a:lnTo>
                <a:lnTo>
                  <a:pt x="268" y="17"/>
                </a:lnTo>
                <a:close/>
              </a:path>
            </a:pathLst>
          </a:custGeom>
          <a:solidFill>
            <a:srgbClr val="000000"/>
          </a:solidFill>
          <a:ln w="9525">
            <a:noFill/>
            <a:round/>
            <a:headEnd/>
            <a:tailEnd/>
          </a:ln>
        </p:spPr>
        <p:txBody>
          <a:bodyPr/>
          <a:lstStyle/>
          <a:p>
            <a:endParaRPr lang="en-US"/>
          </a:p>
        </p:txBody>
      </p:sp>
      <p:sp>
        <p:nvSpPr>
          <p:cNvPr id="123081" name="Freeform 201"/>
          <p:cNvSpPr>
            <a:spLocks/>
          </p:cNvSpPr>
          <p:nvPr/>
        </p:nvSpPr>
        <p:spPr bwMode="auto">
          <a:xfrm>
            <a:off x="8829675" y="3849688"/>
            <a:ext cx="38100" cy="117475"/>
          </a:xfrm>
          <a:custGeom>
            <a:avLst/>
            <a:gdLst/>
            <a:ahLst/>
            <a:cxnLst>
              <a:cxn ang="0">
                <a:pos x="0" y="2"/>
              </a:cxn>
              <a:cxn ang="0">
                <a:pos x="0" y="13"/>
              </a:cxn>
              <a:cxn ang="0">
                <a:pos x="2" y="38"/>
              </a:cxn>
              <a:cxn ang="0">
                <a:pos x="7" y="76"/>
              </a:cxn>
              <a:cxn ang="0">
                <a:pos x="19" y="122"/>
              </a:cxn>
              <a:cxn ang="0">
                <a:pos x="47" y="148"/>
              </a:cxn>
              <a:cxn ang="0">
                <a:pos x="44" y="139"/>
              </a:cxn>
              <a:cxn ang="0">
                <a:pos x="36" y="114"/>
              </a:cxn>
              <a:cxn ang="0">
                <a:pos x="30" y="78"/>
              </a:cxn>
              <a:cxn ang="0">
                <a:pos x="32" y="40"/>
              </a:cxn>
              <a:cxn ang="0">
                <a:pos x="28" y="13"/>
              </a:cxn>
              <a:cxn ang="0">
                <a:pos x="17" y="2"/>
              </a:cxn>
              <a:cxn ang="0">
                <a:pos x="6" y="0"/>
              </a:cxn>
              <a:cxn ang="0">
                <a:pos x="0" y="2"/>
              </a:cxn>
              <a:cxn ang="0">
                <a:pos x="0" y="2"/>
              </a:cxn>
            </a:cxnLst>
            <a:rect l="0" t="0" r="r" b="b"/>
            <a:pathLst>
              <a:path w="47" h="148">
                <a:moveTo>
                  <a:pt x="0" y="2"/>
                </a:moveTo>
                <a:lnTo>
                  <a:pt x="0" y="13"/>
                </a:lnTo>
                <a:lnTo>
                  <a:pt x="2" y="38"/>
                </a:lnTo>
                <a:lnTo>
                  <a:pt x="7" y="76"/>
                </a:lnTo>
                <a:lnTo>
                  <a:pt x="19" y="122"/>
                </a:lnTo>
                <a:lnTo>
                  <a:pt x="47" y="148"/>
                </a:lnTo>
                <a:lnTo>
                  <a:pt x="44" y="139"/>
                </a:lnTo>
                <a:lnTo>
                  <a:pt x="36" y="114"/>
                </a:lnTo>
                <a:lnTo>
                  <a:pt x="30" y="78"/>
                </a:lnTo>
                <a:lnTo>
                  <a:pt x="32" y="40"/>
                </a:lnTo>
                <a:lnTo>
                  <a:pt x="28" y="13"/>
                </a:lnTo>
                <a:lnTo>
                  <a:pt x="17" y="2"/>
                </a:lnTo>
                <a:lnTo>
                  <a:pt x="6" y="0"/>
                </a:lnTo>
                <a:lnTo>
                  <a:pt x="0" y="2"/>
                </a:lnTo>
                <a:lnTo>
                  <a:pt x="0" y="2"/>
                </a:lnTo>
                <a:close/>
              </a:path>
            </a:pathLst>
          </a:custGeom>
          <a:solidFill>
            <a:srgbClr val="000000"/>
          </a:solidFill>
          <a:ln w="9525">
            <a:noFill/>
            <a:round/>
            <a:headEnd/>
            <a:tailEnd/>
          </a:ln>
        </p:spPr>
        <p:txBody>
          <a:bodyPr/>
          <a:lstStyle/>
          <a:p>
            <a:endParaRPr lang="en-US"/>
          </a:p>
        </p:txBody>
      </p:sp>
      <p:sp>
        <p:nvSpPr>
          <p:cNvPr id="123082" name="Freeform 202"/>
          <p:cNvSpPr>
            <a:spLocks/>
          </p:cNvSpPr>
          <p:nvPr/>
        </p:nvSpPr>
        <p:spPr bwMode="auto">
          <a:xfrm>
            <a:off x="8755063" y="3875088"/>
            <a:ext cx="322262" cy="358775"/>
          </a:xfrm>
          <a:custGeom>
            <a:avLst/>
            <a:gdLst/>
            <a:ahLst/>
            <a:cxnLst>
              <a:cxn ang="0">
                <a:pos x="0" y="2"/>
              </a:cxn>
              <a:cxn ang="0">
                <a:pos x="45" y="40"/>
              </a:cxn>
              <a:cxn ang="0">
                <a:pos x="157" y="143"/>
              </a:cxn>
              <a:cxn ang="0">
                <a:pos x="290" y="287"/>
              </a:cxn>
              <a:cxn ang="0">
                <a:pos x="405" y="453"/>
              </a:cxn>
              <a:cxn ang="0">
                <a:pos x="393" y="419"/>
              </a:cxn>
              <a:cxn ang="0">
                <a:pos x="344" y="324"/>
              </a:cxn>
              <a:cxn ang="0">
                <a:pos x="232" y="179"/>
              </a:cxn>
              <a:cxn ang="0">
                <a:pos x="34" y="0"/>
              </a:cxn>
              <a:cxn ang="0">
                <a:pos x="0" y="2"/>
              </a:cxn>
              <a:cxn ang="0">
                <a:pos x="0" y="2"/>
              </a:cxn>
            </a:cxnLst>
            <a:rect l="0" t="0" r="r" b="b"/>
            <a:pathLst>
              <a:path w="405" h="453">
                <a:moveTo>
                  <a:pt x="0" y="2"/>
                </a:moveTo>
                <a:lnTo>
                  <a:pt x="45" y="40"/>
                </a:lnTo>
                <a:lnTo>
                  <a:pt x="157" y="143"/>
                </a:lnTo>
                <a:lnTo>
                  <a:pt x="290" y="287"/>
                </a:lnTo>
                <a:lnTo>
                  <a:pt x="405" y="453"/>
                </a:lnTo>
                <a:lnTo>
                  <a:pt x="393" y="419"/>
                </a:lnTo>
                <a:lnTo>
                  <a:pt x="344" y="324"/>
                </a:lnTo>
                <a:lnTo>
                  <a:pt x="232" y="179"/>
                </a:lnTo>
                <a:lnTo>
                  <a:pt x="34" y="0"/>
                </a:lnTo>
                <a:lnTo>
                  <a:pt x="0" y="2"/>
                </a:lnTo>
                <a:lnTo>
                  <a:pt x="0" y="2"/>
                </a:lnTo>
                <a:close/>
              </a:path>
            </a:pathLst>
          </a:custGeom>
          <a:solidFill>
            <a:srgbClr val="000000"/>
          </a:solidFill>
          <a:ln w="9525">
            <a:noFill/>
            <a:round/>
            <a:headEnd/>
            <a:tailEnd/>
          </a:ln>
        </p:spPr>
        <p:txBody>
          <a:bodyPr/>
          <a:lstStyle/>
          <a:p>
            <a:endParaRPr lang="en-US"/>
          </a:p>
        </p:txBody>
      </p:sp>
      <p:sp>
        <p:nvSpPr>
          <p:cNvPr id="123083" name="Freeform 203"/>
          <p:cNvSpPr>
            <a:spLocks/>
          </p:cNvSpPr>
          <p:nvPr/>
        </p:nvSpPr>
        <p:spPr bwMode="auto">
          <a:xfrm>
            <a:off x="7937500" y="4013200"/>
            <a:ext cx="749300" cy="46038"/>
          </a:xfrm>
          <a:custGeom>
            <a:avLst/>
            <a:gdLst/>
            <a:ahLst/>
            <a:cxnLst>
              <a:cxn ang="0">
                <a:pos x="34" y="59"/>
              </a:cxn>
              <a:cxn ang="0">
                <a:pos x="85" y="50"/>
              </a:cxn>
              <a:cxn ang="0">
                <a:pos x="249" y="35"/>
              </a:cxn>
              <a:cxn ang="0">
                <a:pos x="532" y="27"/>
              </a:cxn>
              <a:cxn ang="0">
                <a:pos x="942" y="46"/>
              </a:cxn>
              <a:cxn ang="0">
                <a:pos x="893" y="35"/>
              </a:cxn>
              <a:cxn ang="0">
                <a:pos x="733" y="12"/>
              </a:cxn>
              <a:cxn ang="0">
                <a:pos x="442" y="0"/>
              </a:cxn>
              <a:cxn ang="0">
                <a:pos x="0" y="29"/>
              </a:cxn>
              <a:cxn ang="0">
                <a:pos x="34" y="59"/>
              </a:cxn>
              <a:cxn ang="0">
                <a:pos x="34" y="59"/>
              </a:cxn>
            </a:cxnLst>
            <a:rect l="0" t="0" r="r" b="b"/>
            <a:pathLst>
              <a:path w="942" h="59">
                <a:moveTo>
                  <a:pt x="34" y="59"/>
                </a:moveTo>
                <a:lnTo>
                  <a:pt x="85" y="50"/>
                </a:lnTo>
                <a:lnTo>
                  <a:pt x="249" y="35"/>
                </a:lnTo>
                <a:lnTo>
                  <a:pt x="532" y="27"/>
                </a:lnTo>
                <a:lnTo>
                  <a:pt x="942" y="46"/>
                </a:lnTo>
                <a:lnTo>
                  <a:pt x="893" y="35"/>
                </a:lnTo>
                <a:lnTo>
                  <a:pt x="733" y="12"/>
                </a:lnTo>
                <a:lnTo>
                  <a:pt x="442" y="0"/>
                </a:lnTo>
                <a:lnTo>
                  <a:pt x="0" y="29"/>
                </a:lnTo>
                <a:lnTo>
                  <a:pt x="34" y="59"/>
                </a:lnTo>
                <a:lnTo>
                  <a:pt x="34" y="59"/>
                </a:lnTo>
                <a:close/>
              </a:path>
            </a:pathLst>
          </a:custGeom>
          <a:solidFill>
            <a:srgbClr val="000000"/>
          </a:solidFill>
          <a:ln w="9525">
            <a:noFill/>
            <a:round/>
            <a:headEnd/>
            <a:tailEnd/>
          </a:ln>
        </p:spPr>
        <p:txBody>
          <a:bodyPr/>
          <a:lstStyle/>
          <a:p>
            <a:endParaRPr lang="en-US"/>
          </a:p>
        </p:txBody>
      </p:sp>
      <p:sp>
        <p:nvSpPr>
          <p:cNvPr id="123084" name="Freeform 204"/>
          <p:cNvSpPr>
            <a:spLocks/>
          </p:cNvSpPr>
          <p:nvPr/>
        </p:nvSpPr>
        <p:spPr bwMode="auto">
          <a:xfrm>
            <a:off x="7608888" y="4044950"/>
            <a:ext cx="358775" cy="365125"/>
          </a:xfrm>
          <a:custGeom>
            <a:avLst/>
            <a:gdLst/>
            <a:ahLst/>
            <a:cxnLst>
              <a:cxn ang="0">
                <a:pos x="453" y="23"/>
              </a:cxn>
              <a:cxn ang="0">
                <a:pos x="396" y="69"/>
              </a:cxn>
              <a:cxn ang="0">
                <a:pos x="265" y="183"/>
              </a:cxn>
              <a:cxn ang="0">
                <a:pos x="114" y="325"/>
              </a:cxn>
              <a:cxn ang="0">
                <a:pos x="0" y="460"/>
              </a:cxn>
              <a:cxn ang="0">
                <a:pos x="10" y="432"/>
              </a:cxn>
              <a:cxn ang="0">
                <a:pos x="61" y="348"/>
              </a:cxn>
              <a:cxn ang="0">
                <a:pos x="190" y="206"/>
              </a:cxn>
              <a:cxn ang="0">
                <a:pos x="428" y="0"/>
              </a:cxn>
              <a:cxn ang="0">
                <a:pos x="453" y="23"/>
              </a:cxn>
              <a:cxn ang="0">
                <a:pos x="453" y="23"/>
              </a:cxn>
            </a:cxnLst>
            <a:rect l="0" t="0" r="r" b="b"/>
            <a:pathLst>
              <a:path w="453" h="460">
                <a:moveTo>
                  <a:pt x="453" y="23"/>
                </a:moveTo>
                <a:lnTo>
                  <a:pt x="396" y="69"/>
                </a:lnTo>
                <a:lnTo>
                  <a:pt x="265" y="183"/>
                </a:lnTo>
                <a:lnTo>
                  <a:pt x="114" y="325"/>
                </a:lnTo>
                <a:lnTo>
                  <a:pt x="0" y="460"/>
                </a:lnTo>
                <a:lnTo>
                  <a:pt x="10" y="432"/>
                </a:lnTo>
                <a:lnTo>
                  <a:pt x="61" y="348"/>
                </a:lnTo>
                <a:lnTo>
                  <a:pt x="190" y="206"/>
                </a:lnTo>
                <a:lnTo>
                  <a:pt x="428" y="0"/>
                </a:lnTo>
                <a:lnTo>
                  <a:pt x="453" y="23"/>
                </a:lnTo>
                <a:lnTo>
                  <a:pt x="453" y="23"/>
                </a:lnTo>
                <a:close/>
              </a:path>
            </a:pathLst>
          </a:custGeom>
          <a:solidFill>
            <a:srgbClr val="000000"/>
          </a:solidFill>
          <a:ln w="9525">
            <a:noFill/>
            <a:round/>
            <a:headEnd/>
            <a:tailEnd/>
          </a:ln>
        </p:spPr>
        <p:txBody>
          <a:bodyPr/>
          <a:lstStyle/>
          <a:p>
            <a:endParaRPr lang="en-US"/>
          </a:p>
        </p:txBody>
      </p:sp>
      <p:sp>
        <p:nvSpPr>
          <p:cNvPr id="123085" name="Freeform 205"/>
          <p:cNvSpPr>
            <a:spLocks/>
          </p:cNvSpPr>
          <p:nvPr/>
        </p:nvSpPr>
        <p:spPr bwMode="auto">
          <a:xfrm>
            <a:off x="7743825" y="4071938"/>
            <a:ext cx="288925" cy="306387"/>
          </a:xfrm>
          <a:custGeom>
            <a:avLst/>
            <a:gdLst/>
            <a:ahLst/>
            <a:cxnLst>
              <a:cxn ang="0">
                <a:pos x="365" y="20"/>
              </a:cxn>
              <a:cxn ang="0">
                <a:pos x="324" y="57"/>
              </a:cxn>
              <a:cxn ang="0">
                <a:pos x="227" y="148"/>
              </a:cxn>
              <a:cxn ang="0">
                <a:pos x="113" y="264"/>
              </a:cxn>
              <a:cxn ang="0">
                <a:pos x="21" y="385"/>
              </a:cxn>
              <a:cxn ang="0">
                <a:pos x="0" y="376"/>
              </a:cxn>
              <a:cxn ang="0">
                <a:pos x="21" y="344"/>
              </a:cxn>
              <a:cxn ang="0">
                <a:pos x="86" y="260"/>
              </a:cxn>
              <a:cxn ang="0">
                <a:pos x="194" y="138"/>
              </a:cxn>
              <a:cxn ang="0">
                <a:pos x="350" y="0"/>
              </a:cxn>
              <a:cxn ang="0">
                <a:pos x="365" y="20"/>
              </a:cxn>
              <a:cxn ang="0">
                <a:pos x="365" y="20"/>
              </a:cxn>
            </a:cxnLst>
            <a:rect l="0" t="0" r="r" b="b"/>
            <a:pathLst>
              <a:path w="365" h="385">
                <a:moveTo>
                  <a:pt x="365" y="20"/>
                </a:moveTo>
                <a:lnTo>
                  <a:pt x="324" y="57"/>
                </a:lnTo>
                <a:lnTo>
                  <a:pt x="227" y="148"/>
                </a:lnTo>
                <a:lnTo>
                  <a:pt x="113" y="264"/>
                </a:lnTo>
                <a:lnTo>
                  <a:pt x="21" y="385"/>
                </a:lnTo>
                <a:lnTo>
                  <a:pt x="0" y="376"/>
                </a:lnTo>
                <a:lnTo>
                  <a:pt x="21" y="344"/>
                </a:lnTo>
                <a:lnTo>
                  <a:pt x="86" y="260"/>
                </a:lnTo>
                <a:lnTo>
                  <a:pt x="194" y="138"/>
                </a:lnTo>
                <a:lnTo>
                  <a:pt x="350" y="0"/>
                </a:lnTo>
                <a:lnTo>
                  <a:pt x="365" y="20"/>
                </a:lnTo>
                <a:lnTo>
                  <a:pt x="365" y="20"/>
                </a:lnTo>
                <a:close/>
              </a:path>
            </a:pathLst>
          </a:custGeom>
          <a:solidFill>
            <a:srgbClr val="000000"/>
          </a:solidFill>
          <a:ln w="9525">
            <a:noFill/>
            <a:round/>
            <a:headEnd/>
            <a:tailEnd/>
          </a:ln>
        </p:spPr>
        <p:txBody>
          <a:bodyPr/>
          <a:lstStyle/>
          <a:p>
            <a:endParaRPr lang="en-US"/>
          </a:p>
        </p:txBody>
      </p:sp>
      <p:sp>
        <p:nvSpPr>
          <p:cNvPr id="123086" name="Freeform 206"/>
          <p:cNvSpPr>
            <a:spLocks/>
          </p:cNvSpPr>
          <p:nvPr/>
        </p:nvSpPr>
        <p:spPr bwMode="auto">
          <a:xfrm>
            <a:off x="8007350" y="4052888"/>
            <a:ext cx="592138" cy="50800"/>
          </a:xfrm>
          <a:custGeom>
            <a:avLst/>
            <a:gdLst/>
            <a:ahLst/>
            <a:cxnLst>
              <a:cxn ang="0">
                <a:pos x="0" y="62"/>
              </a:cxn>
              <a:cxn ang="0">
                <a:pos x="63" y="51"/>
              </a:cxn>
              <a:cxn ang="0">
                <a:pos x="230" y="34"/>
              </a:cxn>
              <a:cxn ang="0">
                <a:pos x="469" y="24"/>
              </a:cxn>
              <a:cxn ang="0">
                <a:pos x="747" y="42"/>
              </a:cxn>
              <a:cxn ang="0">
                <a:pos x="707" y="30"/>
              </a:cxn>
              <a:cxn ang="0">
                <a:pos x="585" y="9"/>
              </a:cxn>
              <a:cxn ang="0">
                <a:pos x="359" y="0"/>
              </a:cxn>
              <a:cxn ang="0">
                <a:pos x="19" y="23"/>
              </a:cxn>
              <a:cxn ang="0">
                <a:pos x="0" y="62"/>
              </a:cxn>
              <a:cxn ang="0">
                <a:pos x="0" y="62"/>
              </a:cxn>
            </a:cxnLst>
            <a:rect l="0" t="0" r="r" b="b"/>
            <a:pathLst>
              <a:path w="747" h="62">
                <a:moveTo>
                  <a:pt x="0" y="62"/>
                </a:moveTo>
                <a:lnTo>
                  <a:pt x="63" y="51"/>
                </a:lnTo>
                <a:lnTo>
                  <a:pt x="230" y="34"/>
                </a:lnTo>
                <a:lnTo>
                  <a:pt x="469" y="24"/>
                </a:lnTo>
                <a:lnTo>
                  <a:pt x="747" y="42"/>
                </a:lnTo>
                <a:lnTo>
                  <a:pt x="707" y="30"/>
                </a:lnTo>
                <a:lnTo>
                  <a:pt x="585" y="9"/>
                </a:lnTo>
                <a:lnTo>
                  <a:pt x="359" y="0"/>
                </a:lnTo>
                <a:lnTo>
                  <a:pt x="19" y="23"/>
                </a:lnTo>
                <a:lnTo>
                  <a:pt x="0" y="62"/>
                </a:lnTo>
                <a:lnTo>
                  <a:pt x="0" y="62"/>
                </a:lnTo>
                <a:close/>
              </a:path>
            </a:pathLst>
          </a:custGeom>
          <a:solidFill>
            <a:srgbClr val="000000"/>
          </a:solidFill>
          <a:ln w="9525">
            <a:noFill/>
            <a:round/>
            <a:headEnd/>
            <a:tailEnd/>
          </a:ln>
        </p:spPr>
        <p:txBody>
          <a:bodyPr/>
          <a:lstStyle/>
          <a:p>
            <a:endParaRPr lang="en-US"/>
          </a:p>
        </p:txBody>
      </p:sp>
      <p:sp>
        <p:nvSpPr>
          <p:cNvPr id="123087" name="Freeform 207"/>
          <p:cNvSpPr>
            <a:spLocks/>
          </p:cNvSpPr>
          <p:nvPr/>
        </p:nvSpPr>
        <p:spPr bwMode="auto">
          <a:xfrm>
            <a:off x="7734300" y="4364038"/>
            <a:ext cx="387350" cy="58737"/>
          </a:xfrm>
          <a:custGeom>
            <a:avLst/>
            <a:gdLst/>
            <a:ahLst/>
            <a:cxnLst>
              <a:cxn ang="0">
                <a:pos x="30" y="0"/>
              </a:cxn>
              <a:cxn ang="0">
                <a:pos x="72" y="8"/>
              </a:cxn>
              <a:cxn ang="0">
                <a:pos x="184" y="25"/>
              </a:cxn>
              <a:cxn ang="0">
                <a:pos x="333" y="48"/>
              </a:cxn>
              <a:cxn ang="0">
                <a:pos x="489" y="74"/>
              </a:cxn>
              <a:cxn ang="0">
                <a:pos x="397" y="73"/>
              </a:cxn>
              <a:cxn ang="0">
                <a:pos x="283" y="63"/>
              </a:cxn>
              <a:cxn ang="0">
                <a:pos x="148" y="48"/>
              </a:cxn>
              <a:cxn ang="0">
                <a:pos x="0" y="27"/>
              </a:cxn>
              <a:cxn ang="0">
                <a:pos x="30" y="0"/>
              </a:cxn>
              <a:cxn ang="0">
                <a:pos x="30" y="0"/>
              </a:cxn>
            </a:cxnLst>
            <a:rect l="0" t="0" r="r" b="b"/>
            <a:pathLst>
              <a:path w="489" h="74">
                <a:moveTo>
                  <a:pt x="30" y="0"/>
                </a:moveTo>
                <a:lnTo>
                  <a:pt x="72" y="8"/>
                </a:lnTo>
                <a:lnTo>
                  <a:pt x="184" y="25"/>
                </a:lnTo>
                <a:lnTo>
                  <a:pt x="333" y="48"/>
                </a:lnTo>
                <a:lnTo>
                  <a:pt x="489" y="74"/>
                </a:lnTo>
                <a:lnTo>
                  <a:pt x="397" y="73"/>
                </a:lnTo>
                <a:lnTo>
                  <a:pt x="283" y="63"/>
                </a:lnTo>
                <a:lnTo>
                  <a:pt x="148" y="48"/>
                </a:lnTo>
                <a:lnTo>
                  <a:pt x="0" y="27"/>
                </a:lnTo>
                <a:lnTo>
                  <a:pt x="30" y="0"/>
                </a:lnTo>
                <a:lnTo>
                  <a:pt x="30" y="0"/>
                </a:lnTo>
                <a:close/>
              </a:path>
            </a:pathLst>
          </a:custGeom>
          <a:solidFill>
            <a:srgbClr val="000000"/>
          </a:solidFill>
          <a:ln w="9525">
            <a:noFill/>
            <a:round/>
            <a:headEnd/>
            <a:tailEnd/>
          </a:ln>
        </p:spPr>
        <p:txBody>
          <a:bodyPr/>
          <a:lstStyle/>
          <a:p>
            <a:endParaRPr lang="en-US"/>
          </a:p>
        </p:txBody>
      </p:sp>
      <p:sp>
        <p:nvSpPr>
          <p:cNvPr id="123088" name="Freeform 208"/>
          <p:cNvSpPr>
            <a:spLocks/>
          </p:cNvSpPr>
          <p:nvPr/>
        </p:nvSpPr>
        <p:spPr bwMode="auto">
          <a:xfrm>
            <a:off x="8083550" y="4119563"/>
            <a:ext cx="458788" cy="34925"/>
          </a:xfrm>
          <a:custGeom>
            <a:avLst/>
            <a:gdLst/>
            <a:ahLst/>
            <a:cxnLst>
              <a:cxn ang="0">
                <a:pos x="0" y="44"/>
              </a:cxn>
              <a:cxn ang="0">
                <a:pos x="50" y="36"/>
              </a:cxn>
              <a:cxn ang="0">
                <a:pos x="183" y="25"/>
              </a:cxn>
              <a:cxn ang="0">
                <a:pos x="369" y="19"/>
              </a:cxn>
              <a:cxn ang="0">
                <a:pos x="580" y="35"/>
              </a:cxn>
              <a:cxn ang="0">
                <a:pos x="547" y="23"/>
              </a:cxn>
              <a:cxn ang="0">
                <a:pos x="445" y="8"/>
              </a:cxn>
              <a:cxn ang="0">
                <a:pos x="266" y="0"/>
              </a:cxn>
              <a:cxn ang="0">
                <a:pos x="4" y="21"/>
              </a:cxn>
              <a:cxn ang="0">
                <a:pos x="0" y="44"/>
              </a:cxn>
              <a:cxn ang="0">
                <a:pos x="0" y="44"/>
              </a:cxn>
            </a:cxnLst>
            <a:rect l="0" t="0" r="r" b="b"/>
            <a:pathLst>
              <a:path w="580" h="44">
                <a:moveTo>
                  <a:pt x="0" y="44"/>
                </a:moveTo>
                <a:lnTo>
                  <a:pt x="50" y="36"/>
                </a:lnTo>
                <a:lnTo>
                  <a:pt x="183" y="25"/>
                </a:lnTo>
                <a:lnTo>
                  <a:pt x="369" y="19"/>
                </a:lnTo>
                <a:lnTo>
                  <a:pt x="580" y="35"/>
                </a:lnTo>
                <a:lnTo>
                  <a:pt x="547" y="23"/>
                </a:lnTo>
                <a:lnTo>
                  <a:pt x="445" y="8"/>
                </a:lnTo>
                <a:lnTo>
                  <a:pt x="266" y="0"/>
                </a:lnTo>
                <a:lnTo>
                  <a:pt x="4" y="21"/>
                </a:lnTo>
                <a:lnTo>
                  <a:pt x="0" y="44"/>
                </a:lnTo>
                <a:lnTo>
                  <a:pt x="0" y="44"/>
                </a:lnTo>
                <a:close/>
              </a:path>
            </a:pathLst>
          </a:custGeom>
          <a:solidFill>
            <a:srgbClr val="000000"/>
          </a:solidFill>
          <a:ln w="9525">
            <a:noFill/>
            <a:round/>
            <a:headEnd/>
            <a:tailEnd/>
          </a:ln>
        </p:spPr>
        <p:txBody>
          <a:bodyPr/>
          <a:lstStyle/>
          <a:p>
            <a:endParaRPr lang="en-US"/>
          </a:p>
        </p:txBody>
      </p:sp>
      <p:sp>
        <p:nvSpPr>
          <p:cNvPr id="123089" name="Freeform 209"/>
          <p:cNvSpPr>
            <a:spLocks/>
          </p:cNvSpPr>
          <p:nvPr/>
        </p:nvSpPr>
        <p:spPr bwMode="auto">
          <a:xfrm>
            <a:off x="7867650" y="4132263"/>
            <a:ext cx="223838" cy="252412"/>
          </a:xfrm>
          <a:custGeom>
            <a:avLst/>
            <a:gdLst/>
            <a:ahLst/>
            <a:cxnLst>
              <a:cxn ang="0">
                <a:pos x="283" y="20"/>
              </a:cxn>
              <a:cxn ang="0">
                <a:pos x="251" y="43"/>
              </a:cxn>
              <a:cxn ang="0">
                <a:pos x="177" y="110"/>
              </a:cxn>
              <a:cxn ang="0">
                <a:pos x="84" y="205"/>
              </a:cxn>
              <a:cxn ang="0">
                <a:pos x="0" y="319"/>
              </a:cxn>
              <a:cxn ang="0">
                <a:pos x="6" y="294"/>
              </a:cxn>
              <a:cxn ang="0">
                <a:pos x="42" y="228"/>
              </a:cxn>
              <a:cxn ang="0">
                <a:pos x="124" y="127"/>
              </a:cxn>
              <a:cxn ang="0">
                <a:pos x="272" y="0"/>
              </a:cxn>
              <a:cxn ang="0">
                <a:pos x="283" y="20"/>
              </a:cxn>
              <a:cxn ang="0">
                <a:pos x="283" y="20"/>
              </a:cxn>
            </a:cxnLst>
            <a:rect l="0" t="0" r="r" b="b"/>
            <a:pathLst>
              <a:path w="283" h="319">
                <a:moveTo>
                  <a:pt x="283" y="20"/>
                </a:moveTo>
                <a:lnTo>
                  <a:pt x="251" y="43"/>
                </a:lnTo>
                <a:lnTo>
                  <a:pt x="177" y="110"/>
                </a:lnTo>
                <a:lnTo>
                  <a:pt x="84" y="205"/>
                </a:lnTo>
                <a:lnTo>
                  <a:pt x="0" y="319"/>
                </a:lnTo>
                <a:lnTo>
                  <a:pt x="6" y="294"/>
                </a:lnTo>
                <a:lnTo>
                  <a:pt x="42" y="228"/>
                </a:lnTo>
                <a:lnTo>
                  <a:pt x="124" y="127"/>
                </a:lnTo>
                <a:lnTo>
                  <a:pt x="272" y="0"/>
                </a:lnTo>
                <a:lnTo>
                  <a:pt x="283" y="20"/>
                </a:lnTo>
                <a:lnTo>
                  <a:pt x="283" y="20"/>
                </a:lnTo>
                <a:close/>
              </a:path>
            </a:pathLst>
          </a:custGeom>
          <a:solidFill>
            <a:srgbClr val="000000"/>
          </a:solidFill>
          <a:ln w="9525">
            <a:noFill/>
            <a:round/>
            <a:headEnd/>
            <a:tailEnd/>
          </a:ln>
        </p:spPr>
        <p:txBody>
          <a:bodyPr/>
          <a:lstStyle/>
          <a:p>
            <a:endParaRPr lang="en-US"/>
          </a:p>
        </p:txBody>
      </p:sp>
      <p:sp>
        <p:nvSpPr>
          <p:cNvPr id="123090" name="Freeform 210"/>
          <p:cNvSpPr>
            <a:spLocks/>
          </p:cNvSpPr>
          <p:nvPr/>
        </p:nvSpPr>
        <p:spPr bwMode="auto">
          <a:xfrm>
            <a:off x="8462963" y="4386263"/>
            <a:ext cx="415925" cy="58737"/>
          </a:xfrm>
          <a:custGeom>
            <a:avLst/>
            <a:gdLst/>
            <a:ahLst/>
            <a:cxnLst>
              <a:cxn ang="0">
                <a:pos x="506" y="0"/>
              </a:cxn>
              <a:cxn ang="0">
                <a:pos x="469" y="7"/>
              </a:cxn>
              <a:cxn ang="0">
                <a:pos x="367" y="26"/>
              </a:cxn>
              <a:cxn ang="0">
                <a:pos x="207" y="49"/>
              </a:cxn>
              <a:cxn ang="0">
                <a:pos x="0" y="68"/>
              </a:cxn>
              <a:cxn ang="0">
                <a:pos x="30" y="70"/>
              </a:cxn>
              <a:cxn ang="0">
                <a:pos x="127" y="74"/>
              </a:cxn>
              <a:cxn ang="0">
                <a:pos x="291" y="61"/>
              </a:cxn>
              <a:cxn ang="0">
                <a:pos x="525" y="28"/>
              </a:cxn>
              <a:cxn ang="0">
                <a:pos x="506" y="0"/>
              </a:cxn>
              <a:cxn ang="0">
                <a:pos x="506" y="0"/>
              </a:cxn>
            </a:cxnLst>
            <a:rect l="0" t="0" r="r" b="b"/>
            <a:pathLst>
              <a:path w="525" h="74">
                <a:moveTo>
                  <a:pt x="506" y="0"/>
                </a:moveTo>
                <a:lnTo>
                  <a:pt x="469" y="7"/>
                </a:lnTo>
                <a:lnTo>
                  <a:pt x="367" y="26"/>
                </a:lnTo>
                <a:lnTo>
                  <a:pt x="207" y="49"/>
                </a:lnTo>
                <a:lnTo>
                  <a:pt x="0" y="68"/>
                </a:lnTo>
                <a:lnTo>
                  <a:pt x="30" y="70"/>
                </a:lnTo>
                <a:lnTo>
                  <a:pt x="127" y="74"/>
                </a:lnTo>
                <a:lnTo>
                  <a:pt x="291" y="61"/>
                </a:lnTo>
                <a:lnTo>
                  <a:pt x="525" y="28"/>
                </a:lnTo>
                <a:lnTo>
                  <a:pt x="506" y="0"/>
                </a:lnTo>
                <a:lnTo>
                  <a:pt x="506" y="0"/>
                </a:lnTo>
                <a:close/>
              </a:path>
            </a:pathLst>
          </a:custGeom>
          <a:solidFill>
            <a:srgbClr val="000000"/>
          </a:solidFill>
          <a:ln w="9525">
            <a:noFill/>
            <a:round/>
            <a:headEnd/>
            <a:tailEnd/>
          </a:ln>
        </p:spPr>
        <p:txBody>
          <a:bodyPr/>
          <a:lstStyle/>
          <a:p>
            <a:endParaRPr lang="en-US"/>
          </a:p>
        </p:txBody>
      </p:sp>
      <p:sp>
        <p:nvSpPr>
          <p:cNvPr id="123091" name="Freeform 211"/>
          <p:cNvSpPr>
            <a:spLocks/>
          </p:cNvSpPr>
          <p:nvPr/>
        </p:nvSpPr>
        <p:spPr bwMode="auto">
          <a:xfrm>
            <a:off x="8650288" y="4095750"/>
            <a:ext cx="233362" cy="311150"/>
          </a:xfrm>
          <a:custGeom>
            <a:avLst/>
            <a:gdLst/>
            <a:ahLst/>
            <a:cxnLst>
              <a:cxn ang="0">
                <a:pos x="264" y="378"/>
              </a:cxn>
              <a:cxn ang="0">
                <a:pos x="243" y="336"/>
              </a:cxn>
              <a:cxn ang="0">
                <a:pos x="186" y="236"/>
              </a:cxn>
              <a:cxn ang="0">
                <a:pos x="102" y="110"/>
              </a:cxn>
              <a:cxn ang="0">
                <a:pos x="0" y="0"/>
              </a:cxn>
              <a:cxn ang="0">
                <a:pos x="28" y="19"/>
              </a:cxn>
              <a:cxn ang="0">
                <a:pos x="98" y="80"/>
              </a:cxn>
              <a:cxn ang="0">
                <a:pos x="194" y="200"/>
              </a:cxn>
              <a:cxn ang="0">
                <a:pos x="294" y="392"/>
              </a:cxn>
              <a:cxn ang="0">
                <a:pos x="264" y="378"/>
              </a:cxn>
              <a:cxn ang="0">
                <a:pos x="264" y="378"/>
              </a:cxn>
            </a:cxnLst>
            <a:rect l="0" t="0" r="r" b="b"/>
            <a:pathLst>
              <a:path w="294" h="392">
                <a:moveTo>
                  <a:pt x="264" y="378"/>
                </a:moveTo>
                <a:lnTo>
                  <a:pt x="243" y="336"/>
                </a:lnTo>
                <a:lnTo>
                  <a:pt x="186" y="236"/>
                </a:lnTo>
                <a:lnTo>
                  <a:pt x="102" y="110"/>
                </a:lnTo>
                <a:lnTo>
                  <a:pt x="0" y="0"/>
                </a:lnTo>
                <a:lnTo>
                  <a:pt x="28" y="19"/>
                </a:lnTo>
                <a:lnTo>
                  <a:pt x="98" y="80"/>
                </a:lnTo>
                <a:lnTo>
                  <a:pt x="194" y="200"/>
                </a:lnTo>
                <a:lnTo>
                  <a:pt x="294" y="392"/>
                </a:lnTo>
                <a:lnTo>
                  <a:pt x="264" y="378"/>
                </a:lnTo>
                <a:lnTo>
                  <a:pt x="264" y="378"/>
                </a:lnTo>
                <a:close/>
              </a:path>
            </a:pathLst>
          </a:custGeom>
          <a:solidFill>
            <a:srgbClr val="000000"/>
          </a:solidFill>
          <a:ln w="9525">
            <a:noFill/>
            <a:round/>
            <a:headEnd/>
            <a:tailEnd/>
          </a:ln>
        </p:spPr>
        <p:txBody>
          <a:bodyPr/>
          <a:lstStyle/>
          <a:p>
            <a:endParaRPr lang="en-US"/>
          </a:p>
        </p:txBody>
      </p:sp>
      <p:sp>
        <p:nvSpPr>
          <p:cNvPr id="123092" name="Freeform 212"/>
          <p:cNvSpPr>
            <a:spLocks/>
          </p:cNvSpPr>
          <p:nvPr/>
        </p:nvSpPr>
        <p:spPr bwMode="auto">
          <a:xfrm>
            <a:off x="8699500" y="4081463"/>
            <a:ext cx="273050" cy="361950"/>
          </a:xfrm>
          <a:custGeom>
            <a:avLst/>
            <a:gdLst/>
            <a:ahLst/>
            <a:cxnLst>
              <a:cxn ang="0">
                <a:pos x="4" y="9"/>
              </a:cxn>
              <a:cxn ang="0">
                <a:pos x="38" y="45"/>
              </a:cxn>
              <a:cxn ang="0">
                <a:pos x="126" y="142"/>
              </a:cxn>
              <a:cxn ang="0">
                <a:pos x="236" y="283"/>
              </a:cxn>
              <a:cxn ang="0">
                <a:pos x="344" y="454"/>
              </a:cxn>
              <a:cxn ang="0">
                <a:pos x="337" y="431"/>
              </a:cxn>
              <a:cxn ang="0">
                <a:pos x="306" y="361"/>
              </a:cxn>
              <a:cxn ang="0">
                <a:pos x="228" y="236"/>
              </a:cxn>
              <a:cxn ang="0">
                <a:pos x="84" y="53"/>
              </a:cxn>
              <a:cxn ang="0">
                <a:pos x="67" y="40"/>
              </a:cxn>
              <a:cxn ang="0">
                <a:pos x="31" y="17"/>
              </a:cxn>
              <a:cxn ang="0">
                <a:pos x="0" y="0"/>
              </a:cxn>
              <a:cxn ang="0">
                <a:pos x="4" y="9"/>
              </a:cxn>
              <a:cxn ang="0">
                <a:pos x="4" y="9"/>
              </a:cxn>
            </a:cxnLst>
            <a:rect l="0" t="0" r="r" b="b"/>
            <a:pathLst>
              <a:path w="344" h="454">
                <a:moveTo>
                  <a:pt x="4" y="9"/>
                </a:moveTo>
                <a:lnTo>
                  <a:pt x="38" y="45"/>
                </a:lnTo>
                <a:lnTo>
                  <a:pt x="126" y="142"/>
                </a:lnTo>
                <a:lnTo>
                  <a:pt x="236" y="283"/>
                </a:lnTo>
                <a:lnTo>
                  <a:pt x="344" y="454"/>
                </a:lnTo>
                <a:lnTo>
                  <a:pt x="337" y="431"/>
                </a:lnTo>
                <a:lnTo>
                  <a:pt x="306" y="361"/>
                </a:lnTo>
                <a:lnTo>
                  <a:pt x="228" y="236"/>
                </a:lnTo>
                <a:lnTo>
                  <a:pt x="84" y="53"/>
                </a:lnTo>
                <a:lnTo>
                  <a:pt x="67" y="40"/>
                </a:lnTo>
                <a:lnTo>
                  <a:pt x="31" y="17"/>
                </a:lnTo>
                <a:lnTo>
                  <a:pt x="0" y="0"/>
                </a:lnTo>
                <a:lnTo>
                  <a:pt x="4" y="9"/>
                </a:lnTo>
                <a:lnTo>
                  <a:pt x="4" y="9"/>
                </a:lnTo>
                <a:close/>
              </a:path>
            </a:pathLst>
          </a:custGeom>
          <a:solidFill>
            <a:srgbClr val="000000"/>
          </a:solidFill>
          <a:ln w="9525">
            <a:noFill/>
            <a:round/>
            <a:headEnd/>
            <a:tailEnd/>
          </a:ln>
        </p:spPr>
        <p:txBody>
          <a:bodyPr/>
          <a:lstStyle/>
          <a:p>
            <a:endParaRPr lang="en-US"/>
          </a:p>
        </p:txBody>
      </p:sp>
      <p:sp>
        <p:nvSpPr>
          <p:cNvPr id="123094" name="Freeform 214"/>
          <p:cNvSpPr>
            <a:spLocks/>
          </p:cNvSpPr>
          <p:nvPr/>
        </p:nvSpPr>
        <p:spPr bwMode="auto">
          <a:xfrm>
            <a:off x="8939213" y="4419600"/>
            <a:ext cx="41275" cy="155575"/>
          </a:xfrm>
          <a:custGeom>
            <a:avLst/>
            <a:gdLst/>
            <a:ahLst/>
            <a:cxnLst>
              <a:cxn ang="0">
                <a:pos x="30" y="0"/>
              </a:cxn>
              <a:cxn ang="0">
                <a:pos x="26" y="21"/>
              </a:cxn>
              <a:cxn ang="0">
                <a:pos x="22" y="74"/>
              </a:cxn>
              <a:cxn ang="0">
                <a:pos x="13" y="137"/>
              </a:cxn>
              <a:cxn ang="0">
                <a:pos x="0" y="195"/>
              </a:cxn>
              <a:cxn ang="0">
                <a:pos x="5" y="194"/>
              </a:cxn>
              <a:cxn ang="0">
                <a:pos x="19" y="180"/>
              </a:cxn>
              <a:cxn ang="0">
                <a:pos x="34" y="133"/>
              </a:cxn>
              <a:cxn ang="0">
                <a:pos x="51" y="34"/>
              </a:cxn>
              <a:cxn ang="0">
                <a:pos x="30" y="0"/>
              </a:cxn>
              <a:cxn ang="0">
                <a:pos x="30" y="0"/>
              </a:cxn>
            </a:cxnLst>
            <a:rect l="0" t="0" r="r" b="b"/>
            <a:pathLst>
              <a:path w="51" h="195">
                <a:moveTo>
                  <a:pt x="30" y="0"/>
                </a:moveTo>
                <a:lnTo>
                  <a:pt x="26" y="21"/>
                </a:lnTo>
                <a:lnTo>
                  <a:pt x="22" y="74"/>
                </a:lnTo>
                <a:lnTo>
                  <a:pt x="13" y="137"/>
                </a:lnTo>
                <a:lnTo>
                  <a:pt x="0" y="195"/>
                </a:lnTo>
                <a:lnTo>
                  <a:pt x="5" y="194"/>
                </a:lnTo>
                <a:lnTo>
                  <a:pt x="19" y="180"/>
                </a:lnTo>
                <a:lnTo>
                  <a:pt x="34" y="133"/>
                </a:lnTo>
                <a:lnTo>
                  <a:pt x="51" y="34"/>
                </a:lnTo>
                <a:lnTo>
                  <a:pt x="30" y="0"/>
                </a:lnTo>
                <a:lnTo>
                  <a:pt x="30" y="0"/>
                </a:lnTo>
                <a:close/>
              </a:path>
            </a:pathLst>
          </a:custGeom>
          <a:solidFill>
            <a:srgbClr val="000000"/>
          </a:solidFill>
          <a:ln w="9525">
            <a:noFill/>
            <a:round/>
            <a:headEnd/>
            <a:tailEnd/>
          </a:ln>
        </p:spPr>
        <p:txBody>
          <a:bodyPr/>
          <a:lstStyle/>
          <a:p>
            <a:endParaRPr lang="en-US"/>
          </a:p>
        </p:txBody>
      </p:sp>
      <p:sp>
        <p:nvSpPr>
          <p:cNvPr id="123095" name="Freeform 215"/>
          <p:cNvSpPr>
            <a:spLocks/>
          </p:cNvSpPr>
          <p:nvPr/>
        </p:nvSpPr>
        <p:spPr bwMode="auto">
          <a:xfrm>
            <a:off x="8277225" y="4425950"/>
            <a:ext cx="652463" cy="60325"/>
          </a:xfrm>
          <a:custGeom>
            <a:avLst/>
            <a:gdLst/>
            <a:ahLst/>
            <a:cxnLst>
              <a:cxn ang="0">
                <a:pos x="821" y="0"/>
              </a:cxn>
              <a:cxn ang="0">
                <a:pos x="762" y="12"/>
              </a:cxn>
              <a:cxn ang="0">
                <a:pos x="595" y="34"/>
              </a:cxn>
              <a:cxn ang="0">
                <a:pos x="335" y="52"/>
              </a:cxn>
              <a:cxn ang="0">
                <a:pos x="0" y="52"/>
              </a:cxn>
              <a:cxn ang="0">
                <a:pos x="61" y="61"/>
              </a:cxn>
              <a:cxn ang="0">
                <a:pos x="232" y="76"/>
              </a:cxn>
              <a:cxn ang="0">
                <a:pos x="491" y="74"/>
              </a:cxn>
              <a:cxn ang="0">
                <a:pos x="812" y="36"/>
              </a:cxn>
              <a:cxn ang="0">
                <a:pos x="821" y="0"/>
              </a:cxn>
              <a:cxn ang="0">
                <a:pos x="821" y="0"/>
              </a:cxn>
            </a:cxnLst>
            <a:rect l="0" t="0" r="r" b="b"/>
            <a:pathLst>
              <a:path w="821" h="76">
                <a:moveTo>
                  <a:pt x="821" y="0"/>
                </a:moveTo>
                <a:lnTo>
                  <a:pt x="762" y="12"/>
                </a:lnTo>
                <a:lnTo>
                  <a:pt x="595" y="34"/>
                </a:lnTo>
                <a:lnTo>
                  <a:pt x="335" y="52"/>
                </a:lnTo>
                <a:lnTo>
                  <a:pt x="0" y="52"/>
                </a:lnTo>
                <a:lnTo>
                  <a:pt x="61" y="61"/>
                </a:lnTo>
                <a:lnTo>
                  <a:pt x="232" y="76"/>
                </a:lnTo>
                <a:lnTo>
                  <a:pt x="491" y="74"/>
                </a:lnTo>
                <a:lnTo>
                  <a:pt x="812" y="36"/>
                </a:lnTo>
                <a:lnTo>
                  <a:pt x="821" y="0"/>
                </a:lnTo>
                <a:lnTo>
                  <a:pt x="821" y="0"/>
                </a:lnTo>
                <a:close/>
              </a:path>
            </a:pathLst>
          </a:custGeom>
          <a:solidFill>
            <a:srgbClr val="000000"/>
          </a:solidFill>
          <a:ln w="9525">
            <a:noFill/>
            <a:round/>
            <a:headEnd/>
            <a:tailEnd/>
          </a:ln>
        </p:spPr>
        <p:txBody>
          <a:bodyPr/>
          <a:lstStyle/>
          <a:p>
            <a:endParaRPr lang="en-US"/>
          </a:p>
        </p:txBody>
      </p:sp>
      <p:sp>
        <p:nvSpPr>
          <p:cNvPr id="123096" name="Freeform 216"/>
          <p:cNvSpPr>
            <a:spLocks/>
          </p:cNvSpPr>
          <p:nvPr/>
        </p:nvSpPr>
        <p:spPr bwMode="auto">
          <a:xfrm>
            <a:off x="7667625" y="4416425"/>
            <a:ext cx="527050" cy="53975"/>
          </a:xfrm>
          <a:custGeom>
            <a:avLst/>
            <a:gdLst/>
            <a:ahLst/>
            <a:cxnLst>
              <a:cxn ang="0">
                <a:pos x="0" y="0"/>
              </a:cxn>
              <a:cxn ang="0">
                <a:pos x="71" y="7"/>
              </a:cxn>
              <a:cxn ang="0">
                <a:pos x="244" y="26"/>
              </a:cxn>
              <a:cxn ang="0">
                <a:pos x="460" y="45"/>
              </a:cxn>
              <a:cxn ang="0">
                <a:pos x="664" y="55"/>
              </a:cxn>
              <a:cxn ang="0">
                <a:pos x="626" y="59"/>
              </a:cxn>
              <a:cxn ang="0">
                <a:pos x="506" y="66"/>
              </a:cxn>
              <a:cxn ang="0">
                <a:pos x="299" y="59"/>
              </a:cxn>
              <a:cxn ang="0">
                <a:pos x="0" y="26"/>
              </a:cxn>
              <a:cxn ang="0">
                <a:pos x="0" y="0"/>
              </a:cxn>
              <a:cxn ang="0">
                <a:pos x="0" y="0"/>
              </a:cxn>
            </a:cxnLst>
            <a:rect l="0" t="0" r="r" b="b"/>
            <a:pathLst>
              <a:path w="664" h="66">
                <a:moveTo>
                  <a:pt x="0" y="0"/>
                </a:moveTo>
                <a:lnTo>
                  <a:pt x="71" y="7"/>
                </a:lnTo>
                <a:lnTo>
                  <a:pt x="244" y="26"/>
                </a:lnTo>
                <a:lnTo>
                  <a:pt x="460" y="45"/>
                </a:lnTo>
                <a:lnTo>
                  <a:pt x="664" y="55"/>
                </a:lnTo>
                <a:lnTo>
                  <a:pt x="626" y="59"/>
                </a:lnTo>
                <a:lnTo>
                  <a:pt x="506" y="66"/>
                </a:lnTo>
                <a:lnTo>
                  <a:pt x="299" y="59"/>
                </a:lnTo>
                <a:lnTo>
                  <a:pt x="0" y="26"/>
                </a:lnTo>
                <a:lnTo>
                  <a:pt x="0" y="0"/>
                </a:lnTo>
                <a:lnTo>
                  <a:pt x="0" y="0"/>
                </a:lnTo>
                <a:close/>
              </a:path>
            </a:pathLst>
          </a:custGeom>
          <a:solidFill>
            <a:srgbClr val="000000"/>
          </a:solidFill>
          <a:ln w="9525">
            <a:noFill/>
            <a:round/>
            <a:headEnd/>
            <a:tailEnd/>
          </a:ln>
        </p:spPr>
        <p:txBody>
          <a:bodyPr/>
          <a:lstStyle/>
          <a:p>
            <a:endParaRPr lang="en-US"/>
          </a:p>
        </p:txBody>
      </p:sp>
      <p:sp>
        <p:nvSpPr>
          <p:cNvPr id="123097" name="Freeform 217"/>
          <p:cNvSpPr>
            <a:spLocks/>
          </p:cNvSpPr>
          <p:nvPr/>
        </p:nvSpPr>
        <p:spPr bwMode="auto">
          <a:xfrm>
            <a:off x="7588250" y="4425950"/>
            <a:ext cx="46038" cy="155575"/>
          </a:xfrm>
          <a:custGeom>
            <a:avLst/>
            <a:gdLst/>
            <a:ahLst/>
            <a:cxnLst>
              <a:cxn ang="0">
                <a:pos x="0" y="0"/>
              </a:cxn>
              <a:cxn ang="0">
                <a:pos x="5" y="15"/>
              </a:cxn>
              <a:cxn ang="0">
                <a:pos x="21" y="59"/>
              </a:cxn>
              <a:cxn ang="0">
                <a:pos x="38" y="122"/>
              </a:cxn>
              <a:cxn ang="0">
                <a:pos x="51" y="196"/>
              </a:cxn>
              <a:cxn ang="0">
                <a:pos x="55" y="185"/>
              </a:cxn>
              <a:cxn ang="0">
                <a:pos x="59" y="147"/>
              </a:cxn>
              <a:cxn ang="0">
                <a:pos x="55" y="88"/>
              </a:cxn>
              <a:cxn ang="0">
                <a:pos x="36" y="4"/>
              </a:cxn>
              <a:cxn ang="0">
                <a:pos x="0" y="0"/>
              </a:cxn>
              <a:cxn ang="0">
                <a:pos x="0" y="0"/>
              </a:cxn>
            </a:cxnLst>
            <a:rect l="0" t="0" r="r" b="b"/>
            <a:pathLst>
              <a:path w="59" h="196">
                <a:moveTo>
                  <a:pt x="0" y="0"/>
                </a:moveTo>
                <a:lnTo>
                  <a:pt x="5" y="15"/>
                </a:lnTo>
                <a:lnTo>
                  <a:pt x="21" y="59"/>
                </a:lnTo>
                <a:lnTo>
                  <a:pt x="38" y="122"/>
                </a:lnTo>
                <a:lnTo>
                  <a:pt x="51" y="196"/>
                </a:lnTo>
                <a:lnTo>
                  <a:pt x="55" y="185"/>
                </a:lnTo>
                <a:lnTo>
                  <a:pt x="59" y="147"/>
                </a:lnTo>
                <a:lnTo>
                  <a:pt x="55" y="88"/>
                </a:lnTo>
                <a:lnTo>
                  <a:pt x="36" y="4"/>
                </a:lnTo>
                <a:lnTo>
                  <a:pt x="0" y="0"/>
                </a:lnTo>
                <a:lnTo>
                  <a:pt x="0" y="0"/>
                </a:lnTo>
                <a:close/>
              </a:path>
            </a:pathLst>
          </a:custGeom>
          <a:solidFill>
            <a:srgbClr val="000000"/>
          </a:solidFill>
          <a:ln w="9525">
            <a:noFill/>
            <a:round/>
            <a:headEnd/>
            <a:tailEnd/>
          </a:ln>
        </p:spPr>
        <p:txBody>
          <a:bodyPr/>
          <a:lstStyle/>
          <a:p>
            <a:endParaRPr lang="en-US"/>
          </a:p>
        </p:txBody>
      </p:sp>
      <p:sp>
        <p:nvSpPr>
          <p:cNvPr id="123098" name="Freeform 218"/>
          <p:cNvSpPr>
            <a:spLocks/>
          </p:cNvSpPr>
          <p:nvPr/>
        </p:nvSpPr>
        <p:spPr bwMode="auto">
          <a:xfrm>
            <a:off x="7627938" y="4562475"/>
            <a:ext cx="846137" cy="42863"/>
          </a:xfrm>
          <a:custGeom>
            <a:avLst/>
            <a:gdLst/>
            <a:ahLst/>
            <a:cxnLst>
              <a:cxn ang="0">
                <a:pos x="0" y="0"/>
              </a:cxn>
              <a:cxn ang="0">
                <a:pos x="82" y="8"/>
              </a:cxn>
              <a:cxn ang="0">
                <a:pos x="308" y="23"/>
              </a:cxn>
              <a:cxn ang="0">
                <a:pos x="646" y="36"/>
              </a:cxn>
              <a:cxn ang="0">
                <a:pos x="1066" y="40"/>
              </a:cxn>
              <a:cxn ang="0">
                <a:pos x="1011" y="44"/>
              </a:cxn>
              <a:cxn ang="0">
                <a:pos x="834" y="55"/>
              </a:cxn>
              <a:cxn ang="0">
                <a:pos x="504" y="55"/>
              </a:cxn>
              <a:cxn ang="0">
                <a:pos x="2" y="31"/>
              </a:cxn>
              <a:cxn ang="0">
                <a:pos x="0" y="0"/>
              </a:cxn>
              <a:cxn ang="0">
                <a:pos x="0" y="0"/>
              </a:cxn>
            </a:cxnLst>
            <a:rect l="0" t="0" r="r" b="b"/>
            <a:pathLst>
              <a:path w="1066" h="55">
                <a:moveTo>
                  <a:pt x="0" y="0"/>
                </a:moveTo>
                <a:lnTo>
                  <a:pt x="82" y="8"/>
                </a:lnTo>
                <a:lnTo>
                  <a:pt x="308" y="23"/>
                </a:lnTo>
                <a:lnTo>
                  <a:pt x="646" y="36"/>
                </a:lnTo>
                <a:lnTo>
                  <a:pt x="1066" y="40"/>
                </a:lnTo>
                <a:lnTo>
                  <a:pt x="1011" y="44"/>
                </a:lnTo>
                <a:lnTo>
                  <a:pt x="834" y="55"/>
                </a:lnTo>
                <a:lnTo>
                  <a:pt x="504" y="55"/>
                </a:lnTo>
                <a:lnTo>
                  <a:pt x="2" y="31"/>
                </a:lnTo>
                <a:lnTo>
                  <a:pt x="0" y="0"/>
                </a:lnTo>
                <a:lnTo>
                  <a:pt x="0" y="0"/>
                </a:lnTo>
                <a:close/>
              </a:path>
            </a:pathLst>
          </a:custGeom>
          <a:solidFill>
            <a:srgbClr val="000000"/>
          </a:solidFill>
          <a:ln w="9525">
            <a:noFill/>
            <a:round/>
            <a:headEnd/>
            <a:tailEnd/>
          </a:ln>
        </p:spPr>
        <p:txBody>
          <a:bodyPr/>
          <a:lstStyle/>
          <a:p>
            <a:endParaRPr lang="en-US"/>
          </a:p>
        </p:txBody>
      </p:sp>
      <p:sp>
        <p:nvSpPr>
          <p:cNvPr id="123099" name="Freeform 219"/>
          <p:cNvSpPr>
            <a:spLocks/>
          </p:cNvSpPr>
          <p:nvPr/>
        </p:nvSpPr>
        <p:spPr bwMode="auto">
          <a:xfrm>
            <a:off x="8175625" y="4178300"/>
            <a:ext cx="184150" cy="112713"/>
          </a:xfrm>
          <a:custGeom>
            <a:avLst/>
            <a:gdLst/>
            <a:ahLst/>
            <a:cxnLst>
              <a:cxn ang="0">
                <a:pos x="25" y="133"/>
              </a:cxn>
              <a:cxn ang="0">
                <a:pos x="25" y="115"/>
              </a:cxn>
              <a:cxn ang="0">
                <a:pos x="30" y="81"/>
              </a:cxn>
              <a:cxn ang="0">
                <a:pos x="57" y="47"/>
              </a:cxn>
              <a:cxn ang="0">
                <a:pos x="118" y="30"/>
              </a:cxn>
              <a:cxn ang="0">
                <a:pos x="181" y="39"/>
              </a:cxn>
              <a:cxn ang="0">
                <a:pos x="215" y="64"/>
              </a:cxn>
              <a:cxn ang="0">
                <a:pos x="230" y="87"/>
              </a:cxn>
              <a:cxn ang="0">
                <a:pos x="234" y="98"/>
              </a:cxn>
              <a:cxn ang="0">
                <a:pos x="234" y="85"/>
              </a:cxn>
              <a:cxn ang="0">
                <a:pos x="226" y="55"/>
              </a:cxn>
              <a:cxn ang="0">
                <a:pos x="196" y="22"/>
              </a:cxn>
              <a:cxn ang="0">
                <a:pos x="133" y="0"/>
              </a:cxn>
              <a:cxn ang="0">
                <a:pos x="63" y="5"/>
              </a:cxn>
              <a:cxn ang="0">
                <a:pos x="21" y="45"/>
              </a:cxn>
              <a:cxn ang="0">
                <a:pos x="0" y="93"/>
              </a:cxn>
              <a:cxn ang="0">
                <a:pos x="0" y="127"/>
              </a:cxn>
              <a:cxn ang="0">
                <a:pos x="6" y="138"/>
              </a:cxn>
              <a:cxn ang="0">
                <a:pos x="15" y="140"/>
              </a:cxn>
              <a:cxn ang="0">
                <a:pos x="21" y="134"/>
              </a:cxn>
              <a:cxn ang="0">
                <a:pos x="25" y="133"/>
              </a:cxn>
              <a:cxn ang="0">
                <a:pos x="25" y="133"/>
              </a:cxn>
            </a:cxnLst>
            <a:rect l="0" t="0" r="r" b="b"/>
            <a:pathLst>
              <a:path w="234" h="140">
                <a:moveTo>
                  <a:pt x="25" y="133"/>
                </a:moveTo>
                <a:lnTo>
                  <a:pt x="25" y="115"/>
                </a:lnTo>
                <a:lnTo>
                  <a:pt x="30" y="81"/>
                </a:lnTo>
                <a:lnTo>
                  <a:pt x="57" y="47"/>
                </a:lnTo>
                <a:lnTo>
                  <a:pt x="118" y="30"/>
                </a:lnTo>
                <a:lnTo>
                  <a:pt x="181" y="39"/>
                </a:lnTo>
                <a:lnTo>
                  <a:pt x="215" y="64"/>
                </a:lnTo>
                <a:lnTo>
                  <a:pt x="230" y="87"/>
                </a:lnTo>
                <a:lnTo>
                  <a:pt x="234" y="98"/>
                </a:lnTo>
                <a:lnTo>
                  <a:pt x="234" y="85"/>
                </a:lnTo>
                <a:lnTo>
                  <a:pt x="226" y="55"/>
                </a:lnTo>
                <a:lnTo>
                  <a:pt x="196" y="22"/>
                </a:lnTo>
                <a:lnTo>
                  <a:pt x="133" y="0"/>
                </a:lnTo>
                <a:lnTo>
                  <a:pt x="63" y="5"/>
                </a:lnTo>
                <a:lnTo>
                  <a:pt x="21" y="45"/>
                </a:lnTo>
                <a:lnTo>
                  <a:pt x="0" y="93"/>
                </a:lnTo>
                <a:lnTo>
                  <a:pt x="0" y="127"/>
                </a:lnTo>
                <a:lnTo>
                  <a:pt x="6" y="138"/>
                </a:lnTo>
                <a:lnTo>
                  <a:pt x="15" y="140"/>
                </a:lnTo>
                <a:lnTo>
                  <a:pt x="21" y="134"/>
                </a:lnTo>
                <a:lnTo>
                  <a:pt x="25" y="133"/>
                </a:lnTo>
                <a:lnTo>
                  <a:pt x="25" y="133"/>
                </a:lnTo>
                <a:close/>
              </a:path>
            </a:pathLst>
          </a:custGeom>
          <a:solidFill>
            <a:srgbClr val="000000"/>
          </a:solidFill>
          <a:ln w="9525">
            <a:noFill/>
            <a:round/>
            <a:headEnd/>
            <a:tailEnd/>
          </a:ln>
        </p:spPr>
        <p:txBody>
          <a:bodyPr/>
          <a:lstStyle/>
          <a:p>
            <a:endParaRPr lang="en-US"/>
          </a:p>
        </p:txBody>
      </p:sp>
      <p:sp>
        <p:nvSpPr>
          <p:cNvPr id="123100" name="Freeform 220"/>
          <p:cNvSpPr>
            <a:spLocks/>
          </p:cNvSpPr>
          <p:nvPr/>
        </p:nvSpPr>
        <p:spPr bwMode="auto">
          <a:xfrm>
            <a:off x="8056563" y="4184650"/>
            <a:ext cx="127000" cy="57150"/>
          </a:xfrm>
          <a:custGeom>
            <a:avLst/>
            <a:gdLst/>
            <a:ahLst/>
            <a:cxnLst>
              <a:cxn ang="0">
                <a:pos x="26" y="59"/>
              </a:cxn>
              <a:cxn ang="0">
                <a:pos x="30" y="51"/>
              </a:cxn>
              <a:cxn ang="0">
                <a:pos x="49" y="36"/>
              </a:cxn>
              <a:cxn ang="0">
                <a:pos x="89" y="17"/>
              </a:cxn>
              <a:cxn ang="0">
                <a:pos x="159" y="4"/>
              </a:cxn>
              <a:cxn ang="0">
                <a:pos x="150" y="0"/>
              </a:cxn>
              <a:cxn ang="0">
                <a:pos x="104" y="2"/>
              </a:cxn>
              <a:cxn ang="0">
                <a:pos x="47" y="15"/>
              </a:cxn>
              <a:cxn ang="0">
                <a:pos x="0" y="53"/>
              </a:cxn>
              <a:cxn ang="0">
                <a:pos x="2" y="59"/>
              </a:cxn>
              <a:cxn ang="0">
                <a:pos x="9" y="70"/>
              </a:cxn>
              <a:cxn ang="0">
                <a:pos x="17" y="72"/>
              </a:cxn>
              <a:cxn ang="0">
                <a:pos x="26" y="59"/>
              </a:cxn>
              <a:cxn ang="0">
                <a:pos x="26" y="59"/>
              </a:cxn>
            </a:cxnLst>
            <a:rect l="0" t="0" r="r" b="b"/>
            <a:pathLst>
              <a:path w="159" h="72">
                <a:moveTo>
                  <a:pt x="26" y="59"/>
                </a:moveTo>
                <a:lnTo>
                  <a:pt x="30" y="51"/>
                </a:lnTo>
                <a:lnTo>
                  <a:pt x="49" y="36"/>
                </a:lnTo>
                <a:lnTo>
                  <a:pt x="89" y="17"/>
                </a:lnTo>
                <a:lnTo>
                  <a:pt x="159" y="4"/>
                </a:lnTo>
                <a:lnTo>
                  <a:pt x="150" y="0"/>
                </a:lnTo>
                <a:lnTo>
                  <a:pt x="104" y="2"/>
                </a:lnTo>
                <a:lnTo>
                  <a:pt x="47" y="15"/>
                </a:lnTo>
                <a:lnTo>
                  <a:pt x="0" y="53"/>
                </a:lnTo>
                <a:lnTo>
                  <a:pt x="2" y="59"/>
                </a:lnTo>
                <a:lnTo>
                  <a:pt x="9" y="70"/>
                </a:lnTo>
                <a:lnTo>
                  <a:pt x="17" y="72"/>
                </a:lnTo>
                <a:lnTo>
                  <a:pt x="26" y="59"/>
                </a:lnTo>
                <a:lnTo>
                  <a:pt x="26" y="59"/>
                </a:lnTo>
                <a:close/>
              </a:path>
            </a:pathLst>
          </a:custGeom>
          <a:solidFill>
            <a:srgbClr val="000000"/>
          </a:solidFill>
          <a:ln w="9525">
            <a:noFill/>
            <a:round/>
            <a:headEnd/>
            <a:tailEnd/>
          </a:ln>
        </p:spPr>
        <p:txBody>
          <a:bodyPr/>
          <a:lstStyle/>
          <a:p>
            <a:endParaRPr lang="en-US"/>
          </a:p>
        </p:txBody>
      </p:sp>
      <p:sp>
        <p:nvSpPr>
          <p:cNvPr id="123101" name="Freeform 221"/>
          <p:cNvSpPr>
            <a:spLocks/>
          </p:cNvSpPr>
          <p:nvPr/>
        </p:nvSpPr>
        <p:spPr bwMode="auto">
          <a:xfrm>
            <a:off x="8261350" y="4141788"/>
            <a:ext cx="22225" cy="100012"/>
          </a:xfrm>
          <a:custGeom>
            <a:avLst/>
            <a:gdLst/>
            <a:ahLst/>
            <a:cxnLst>
              <a:cxn ang="0">
                <a:pos x="0" y="17"/>
              </a:cxn>
              <a:cxn ang="0">
                <a:pos x="2" y="28"/>
              </a:cxn>
              <a:cxn ang="0">
                <a:pos x="8" y="55"/>
              </a:cxn>
              <a:cxn ang="0">
                <a:pos x="14" y="91"/>
              </a:cxn>
              <a:cxn ang="0">
                <a:pos x="16" y="125"/>
              </a:cxn>
              <a:cxn ang="0">
                <a:pos x="17" y="118"/>
              </a:cxn>
              <a:cxn ang="0">
                <a:pos x="23" y="97"/>
              </a:cxn>
              <a:cxn ang="0">
                <a:pos x="29" y="65"/>
              </a:cxn>
              <a:cxn ang="0">
                <a:pos x="25" y="25"/>
              </a:cxn>
              <a:cxn ang="0">
                <a:pos x="16" y="0"/>
              </a:cxn>
              <a:cxn ang="0">
                <a:pos x="8" y="0"/>
              </a:cxn>
              <a:cxn ang="0">
                <a:pos x="2" y="9"/>
              </a:cxn>
              <a:cxn ang="0">
                <a:pos x="0" y="17"/>
              </a:cxn>
              <a:cxn ang="0">
                <a:pos x="0" y="17"/>
              </a:cxn>
            </a:cxnLst>
            <a:rect l="0" t="0" r="r" b="b"/>
            <a:pathLst>
              <a:path w="29" h="125">
                <a:moveTo>
                  <a:pt x="0" y="17"/>
                </a:moveTo>
                <a:lnTo>
                  <a:pt x="2" y="28"/>
                </a:lnTo>
                <a:lnTo>
                  <a:pt x="8" y="55"/>
                </a:lnTo>
                <a:lnTo>
                  <a:pt x="14" y="91"/>
                </a:lnTo>
                <a:lnTo>
                  <a:pt x="16" y="125"/>
                </a:lnTo>
                <a:lnTo>
                  <a:pt x="17" y="118"/>
                </a:lnTo>
                <a:lnTo>
                  <a:pt x="23" y="97"/>
                </a:lnTo>
                <a:lnTo>
                  <a:pt x="29" y="65"/>
                </a:lnTo>
                <a:lnTo>
                  <a:pt x="25" y="25"/>
                </a:lnTo>
                <a:lnTo>
                  <a:pt x="16" y="0"/>
                </a:lnTo>
                <a:lnTo>
                  <a:pt x="8" y="0"/>
                </a:lnTo>
                <a:lnTo>
                  <a:pt x="2" y="9"/>
                </a:lnTo>
                <a:lnTo>
                  <a:pt x="0" y="17"/>
                </a:lnTo>
                <a:lnTo>
                  <a:pt x="0" y="17"/>
                </a:lnTo>
                <a:close/>
              </a:path>
            </a:pathLst>
          </a:custGeom>
          <a:solidFill>
            <a:srgbClr val="000000"/>
          </a:solidFill>
          <a:ln w="9525">
            <a:noFill/>
            <a:round/>
            <a:headEnd/>
            <a:tailEnd/>
          </a:ln>
        </p:spPr>
        <p:txBody>
          <a:bodyPr/>
          <a:lstStyle/>
          <a:p>
            <a:endParaRPr lang="en-US"/>
          </a:p>
        </p:txBody>
      </p:sp>
      <p:sp>
        <p:nvSpPr>
          <p:cNvPr id="123102" name="Freeform 222"/>
          <p:cNvSpPr>
            <a:spLocks/>
          </p:cNvSpPr>
          <p:nvPr/>
        </p:nvSpPr>
        <p:spPr bwMode="auto">
          <a:xfrm>
            <a:off x="8126413" y="4248150"/>
            <a:ext cx="236537" cy="57150"/>
          </a:xfrm>
          <a:custGeom>
            <a:avLst/>
            <a:gdLst/>
            <a:ahLst/>
            <a:cxnLst>
              <a:cxn ang="0">
                <a:pos x="23" y="0"/>
              </a:cxn>
              <a:cxn ang="0">
                <a:pos x="38" y="13"/>
              </a:cxn>
              <a:cxn ang="0">
                <a:pos x="86" y="38"/>
              </a:cxn>
              <a:cxn ang="0">
                <a:pos x="171" y="51"/>
              </a:cxn>
              <a:cxn ang="0">
                <a:pos x="299" y="32"/>
              </a:cxn>
              <a:cxn ang="0">
                <a:pos x="291" y="40"/>
              </a:cxn>
              <a:cxn ang="0">
                <a:pos x="264" y="59"/>
              </a:cxn>
              <a:cxn ang="0">
                <a:pos x="205" y="72"/>
              </a:cxn>
              <a:cxn ang="0">
                <a:pos x="105" y="66"/>
              </a:cxn>
              <a:cxn ang="0">
                <a:pos x="21" y="46"/>
              </a:cxn>
              <a:cxn ang="0">
                <a:pos x="0" y="25"/>
              </a:cxn>
              <a:cxn ang="0">
                <a:pos x="12" y="8"/>
              </a:cxn>
              <a:cxn ang="0">
                <a:pos x="23" y="0"/>
              </a:cxn>
              <a:cxn ang="0">
                <a:pos x="23" y="0"/>
              </a:cxn>
            </a:cxnLst>
            <a:rect l="0" t="0" r="r" b="b"/>
            <a:pathLst>
              <a:path w="299" h="72">
                <a:moveTo>
                  <a:pt x="23" y="0"/>
                </a:moveTo>
                <a:lnTo>
                  <a:pt x="38" y="13"/>
                </a:lnTo>
                <a:lnTo>
                  <a:pt x="86" y="38"/>
                </a:lnTo>
                <a:lnTo>
                  <a:pt x="171" y="51"/>
                </a:lnTo>
                <a:lnTo>
                  <a:pt x="299" y="32"/>
                </a:lnTo>
                <a:lnTo>
                  <a:pt x="291" y="40"/>
                </a:lnTo>
                <a:lnTo>
                  <a:pt x="264" y="59"/>
                </a:lnTo>
                <a:lnTo>
                  <a:pt x="205" y="72"/>
                </a:lnTo>
                <a:lnTo>
                  <a:pt x="105" y="66"/>
                </a:lnTo>
                <a:lnTo>
                  <a:pt x="21" y="46"/>
                </a:lnTo>
                <a:lnTo>
                  <a:pt x="0" y="25"/>
                </a:lnTo>
                <a:lnTo>
                  <a:pt x="12" y="8"/>
                </a:lnTo>
                <a:lnTo>
                  <a:pt x="23" y="0"/>
                </a:lnTo>
                <a:lnTo>
                  <a:pt x="23" y="0"/>
                </a:lnTo>
                <a:close/>
              </a:path>
            </a:pathLst>
          </a:custGeom>
          <a:solidFill>
            <a:srgbClr val="000000"/>
          </a:solidFill>
          <a:ln w="9525">
            <a:noFill/>
            <a:round/>
            <a:headEnd/>
            <a:tailEnd/>
          </a:ln>
        </p:spPr>
        <p:txBody>
          <a:bodyPr/>
          <a:lstStyle/>
          <a:p>
            <a:endParaRPr lang="en-US"/>
          </a:p>
        </p:txBody>
      </p:sp>
      <p:sp>
        <p:nvSpPr>
          <p:cNvPr id="123103" name="Freeform 223"/>
          <p:cNvSpPr>
            <a:spLocks/>
          </p:cNvSpPr>
          <p:nvPr/>
        </p:nvSpPr>
        <p:spPr bwMode="auto">
          <a:xfrm>
            <a:off x="8047038" y="4279900"/>
            <a:ext cx="174625" cy="71438"/>
          </a:xfrm>
          <a:custGeom>
            <a:avLst/>
            <a:gdLst/>
            <a:ahLst/>
            <a:cxnLst>
              <a:cxn ang="0">
                <a:pos x="210" y="70"/>
              </a:cxn>
              <a:cxn ang="0">
                <a:pos x="177" y="68"/>
              </a:cxn>
              <a:cxn ang="0">
                <a:pos x="113" y="63"/>
              </a:cxn>
              <a:cxn ang="0">
                <a:pos x="46" y="42"/>
              </a:cxn>
              <a:cxn ang="0">
                <a:pos x="16" y="0"/>
              </a:cxn>
              <a:cxn ang="0">
                <a:pos x="2" y="11"/>
              </a:cxn>
              <a:cxn ang="0">
                <a:pos x="0" y="40"/>
              </a:cxn>
              <a:cxn ang="0">
                <a:pos x="56" y="70"/>
              </a:cxn>
              <a:cxn ang="0">
                <a:pos x="215" y="89"/>
              </a:cxn>
              <a:cxn ang="0">
                <a:pos x="217" y="85"/>
              </a:cxn>
              <a:cxn ang="0">
                <a:pos x="221" y="80"/>
              </a:cxn>
              <a:cxn ang="0">
                <a:pos x="219" y="72"/>
              </a:cxn>
              <a:cxn ang="0">
                <a:pos x="210" y="70"/>
              </a:cxn>
              <a:cxn ang="0">
                <a:pos x="210" y="70"/>
              </a:cxn>
            </a:cxnLst>
            <a:rect l="0" t="0" r="r" b="b"/>
            <a:pathLst>
              <a:path w="221" h="89">
                <a:moveTo>
                  <a:pt x="210" y="70"/>
                </a:moveTo>
                <a:lnTo>
                  <a:pt x="177" y="68"/>
                </a:lnTo>
                <a:lnTo>
                  <a:pt x="113" y="63"/>
                </a:lnTo>
                <a:lnTo>
                  <a:pt x="46" y="42"/>
                </a:lnTo>
                <a:lnTo>
                  <a:pt x="16" y="0"/>
                </a:lnTo>
                <a:lnTo>
                  <a:pt x="2" y="11"/>
                </a:lnTo>
                <a:lnTo>
                  <a:pt x="0" y="40"/>
                </a:lnTo>
                <a:lnTo>
                  <a:pt x="56" y="70"/>
                </a:lnTo>
                <a:lnTo>
                  <a:pt x="215" y="89"/>
                </a:lnTo>
                <a:lnTo>
                  <a:pt x="217" y="85"/>
                </a:lnTo>
                <a:lnTo>
                  <a:pt x="221" y="80"/>
                </a:lnTo>
                <a:lnTo>
                  <a:pt x="219" y="72"/>
                </a:lnTo>
                <a:lnTo>
                  <a:pt x="210" y="70"/>
                </a:lnTo>
                <a:lnTo>
                  <a:pt x="210" y="70"/>
                </a:lnTo>
                <a:close/>
              </a:path>
            </a:pathLst>
          </a:custGeom>
          <a:solidFill>
            <a:srgbClr val="000000"/>
          </a:solidFill>
          <a:ln w="9525">
            <a:noFill/>
            <a:round/>
            <a:headEnd/>
            <a:tailEnd/>
          </a:ln>
        </p:spPr>
        <p:txBody>
          <a:bodyPr/>
          <a:lstStyle/>
          <a:p>
            <a:endParaRPr lang="en-US"/>
          </a:p>
        </p:txBody>
      </p:sp>
      <p:sp>
        <p:nvSpPr>
          <p:cNvPr id="123104" name="Freeform 224"/>
          <p:cNvSpPr>
            <a:spLocks/>
          </p:cNvSpPr>
          <p:nvPr/>
        </p:nvSpPr>
        <p:spPr bwMode="auto">
          <a:xfrm>
            <a:off x="8351838" y="4224338"/>
            <a:ext cx="206375" cy="96837"/>
          </a:xfrm>
          <a:custGeom>
            <a:avLst/>
            <a:gdLst/>
            <a:ahLst/>
            <a:cxnLst>
              <a:cxn ang="0">
                <a:pos x="209" y="0"/>
              </a:cxn>
              <a:cxn ang="0">
                <a:pos x="213" y="1"/>
              </a:cxn>
              <a:cxn ang="0">
                <a:pos x="221" y="11"/>
              </a:cxn>
              <a:cxn ang="0">
                <a:pos x="227" y="24"/>
              </a:cxn>
              <a:cxn ang="0">
                <a:pos x="225" y="47"/>
              </a:cxn>
              <a:cxn ang="0">
                <a:pos x="190" y="70"/>
              </a:cxn>
              <a:cxn ang="0">
                <a:pos x="128" y="93"/>
              </a:cxn>
              <a:cxn ang="0">
                <a:pos x="57" y="108"/>
              </a:cxn>
              <a:cxn ang="0">
                <a:pos x="0" y="115"/>
              </a:cxn>
              <a:cxn ang="0">
                <a:pos x="14" y="117"/>
              </a:cxn>
              <a:cxn ang="0">
                <a:pos x="55" y="121"/>
              </a:cxn>
              <a:cxn ang="0">
                <a:pos x="120" y="114"/>
              </a:cxn>
              <a:cxn ang="0">
                <a:pos x="206" y="87"/>
              </a:cxn>
              <a:cxn ang="0">
                <a:pos x="261" y="49"/>
              </a:cxn>
              <a:cxn ang="0">
                <a:pos x="257" y="22"/>
              </a:cxn>
              <a:cxn ang="0">
                <a:pos x="227" y="5"/>
              </a:cxn>
              <a:cxn ang="0">
                <a:pos x="209" y="0"/>
              </a:cxn>
              <a:cxn ang="0">
                <a:pos x="209" y="0"/>
              </a:cxn>
            </a:cxnLst>
            <a:rect l="0" t="0" r="r" b="b"/>
            <a:pathLst>
              <a:path w="261" h="121">
                <a:moveTo>
                  <a:pt x="209" y="0"/>
                </a:moveTo>
                <a:lnTo>
                  <a:pt x="213" y="1"/>
                </a:lnTo>
                <a:lnTo>
                  <a:pt x="221" y="11"/>
                </a:lnTo>
                <a:lnTo>
                  <a:pt x="227" y="24"/>
                </a:lnTo>
                <a:lnTo>
                  <a:pt x="225" y="47"/>
                </a:lnTo>
                <a:lnTo>
                  <a:pt x="190" y="70"/>
                </a:lnTo>
                <a:lnTo>
                  <a:pt x="128" y="93"/>
                </a:lnTo>
                <a:lnTo>
                  <a:pt x="57" y="108"/>
                </a:lnTo>
                <a:lnTo>
                  <a:pt x="0" y="115"/>
                </a:lnTo>
                <a:lnTo>
                  <a:pt x="14" y="117"/>
                </a:lnTo>
                <a:lnTo>
                  <a:pt x="55" y="121"/>
                </a:lnTo>
                <a:lnTo>
                  <a:pt x="120" y="114"/>
                </a:lnTo>
                <a:lnTo>
                  <a:pt x="206" y="87"/>
                </a:lnTo>
                <a:lnTo>
                  <a:pt x="261" y="49"/>
                </a:lnTo>
                <a:lnTo>
                  <a:pt x="257" y="22"/>
                </a:lnTo>
                <a:lnTo>
                  <a:pt x="227" y="5"/>
                </a:lnTo>
                <a:lnTo>
                  <a:pt x="209" y="0"/>
                </a:lnTo>
                <a:lnTo>
                  <a:pt x="209" y="0"/>
                </a:lnTo>
                <a:close/>
              </a:path>
            </a:pathLst>
          </a:custGeom>
          <a:solidFill>
            <a:srgbClr val="000000"/>
          </a:solidFill>
          <a:ln w="9525">
            <a:noFill/>
            <a:round/>
            <a:headEnd/>
            <a:tailEnd/>
          </a:ln>
        </p:spPr>
        <p:txBody>
          <a:bodyPr/>
          <a:lstStyle/>
          <a:p>
            <a:endParaRPr lang="en-US"/>
          </a:p>
        </p:txBody>
      </p:sp>
      <p:sp>
        <p:nvSpPr>
          <p:cNvPr id="123105" name="Freeform 225"/>
          <p:cNvSpPr>
            <a:spLocks/>
          </p:cNvSpPr>
          <p:nvPr/>
        </p:nvSpPr>
        <p:spPr bwMode="auto">
          <a:xfrm>
            <a:off x="8516938" y="4278313"/>
            <a:ext cx="133350" cy="76200"/>
          </a:xfrm>
          <a:custGeom>
            <a:avLst/>
            <a:gdLst/>
            <a:ahLst/>
            <a:cxnLst>
              <a:cxn ang="0">
                <a:pos x="149" y="0"/>
              </a:cxn>
              <a:cxn ang="0">
                <a:pos x="151" y="11"/>
              </a:cxn>
              <a:cxn ang="0">
                <a:pos x="141" y="42"/>
              </a:cxn>
              <a:cxn ang="0">
                <a:pos x="97" y="72"/>
              </a:cxn>
              <a:cxn ang="0">
                <a:pos x="0" y="89"/>
              </a:cxn>
              <a:cxn ang="0">
                <a:pos x="18" y="91"/>
              </a:cxn>
              <a:cxn ang="0">
                <a:pos x="61" y="95"/>
              </a:cxn>
              <a:cxn ang="0">
                <a:pos x="111" y="91"/>
              </a:cxn>
              <a:cxn ang="0">
                <a:pos x="151" y="76"/>
              </a:cxn>
              <a:cxn ang="0">
                <a:pos x="168" y="47"/>
              </a:cxn>
              <a:cxn ang="0">
                <a:pos x="164" y="23"/>
              </a:cxn>
              <a:cxn ang="0">
                <a:pos x="154" y="6"/>
              </a:cxn>
              <a:cxn ang="0">
                <a:pos x="149" y="0"/>
              </a:cxn>
              <a:cxn ang="0">
                <a:pos x="149" y="0"/>
              </a:cxn>
            </a:cxnLst>
            <a:rect l="0" t="0" r="r" b="b"/>
            <a:pathLst>
              <a:path w="168" h="95">
                <a:moveTo>
                  <a:pt x="149" y="0"/>
                </a:moveTo>
                <a:lnTo>
                  <a:pt x="151" y="11"/>
                </a:lnTo>
                <a:lnTo>
                  <a:pt x="141" y="42"/>
                </a:lnTo>
                <a:lnTo>
                  <a:pt x="97" y="72"/>
                </a:lnTo>
                <a:lnTo>
                  <a:pt x="0" y="89"/>
                </a:lnTo>
                <a:lnTo>
                  <a:pt x="18" y="91"/>
                </a:lnTo>
                <a:lnTo>
                  <a:pt x="61" y="95"/>
                </a:lnTo>
                <a:lnTo>
                  <a:pt x="111" y="91"/>
                </a:lnTo>
                <a:lnTo>
                  <a:pt x="151" y="76"/>
                </a:lnTo>
                <a:lnTo>
                  <a:pt x="168" y="47"/>
                </a:lnTo>
                <a:lnTo>
                  <a:pt x="164" y="23"/>
                </a:lnTo>
                <a:lnTo>
                  <a:pt x="154" y="6"/>
                </a:lnTo>
                <a:lnTo>
                  <a:pt x="149" y="0"/>
                </a:lnTo>
                <a:lnTo>
                  <a:pt x="149" y="0"/>
                </a:lnTo>
                <a:close/>
              </a:path>
            </a:pathLst>
          </a:custGeom>
          <a:solidFill>
            <a:srgbClr val="000000"/>
          </a:solidFill>
          <a:ln w="9525">
            <a:noFill/>
            <a:round/>
            <a:headEnd/>
            <a:tailEnd/>
          </a:ln>
        </p:spPr>
        <p:txBody>
          <a:bodyPr/>
          <a:lstStyle/>
          <a:p>
            <a:endParaRPr lang="en-US"/>
          </a:p>
        </p:txBody>
      </p:sp>
      <p:sp>
        <p:nvSpPr>
          <p:cNvPr id="123106" name="Freeform 226"/>
          <p:cNvSpPr>
            <a:spLocks/>
          </p:cNvSpPr>
          <p:nvPr/>
        </p:nvSpPr>
        <p:spPr bwMode="auto">
          <a:xfrm>
            <a:off x="7426325" y="3711575"/>
            <a:ext cx="300038" cy="206375"/>
          </a:xfrm>
          <a:custGeom>
            <a:avLst/>
            <a:gdLst/>
            <a:ahLst/>
            <a:cxnLst>
              <a:cxn ang="0">
                <a:pos x="360" y="14"/>
              </a:cxn>
              <a:cxn ang="0">
                <a:pos x="356" y="34"/>
              </a:cxn>
              <a:cxn ang="0">
                <a:pos x="344" y="88"/>
              </a:cxn>
              <a:cxn ang="0">
                <a:pos x="312" y="150"/>
              </a:cxn>
              <a:cxn ang="0">
                <a:pos x="251" y="204"/>
              </a:cxn>
              <a:cxn ang="0">
                <a:pos x="168" y="232"/>
              </a:cxn>
              <a:cxn ang="0">
                <a:pos x="86" y="244"/>
              </a:cxn>
              <a:cxn ang="0">
                <a:pos x="23" y="242"/>
              </a:cxn>
              <a:cxn ang="0">
                <a:pos x="0" y="240"/>
              </a:cxn>
              <a:cxn ang="0">
                <a:pos x="19" y="247"/>
              </a:cxn>
              <a:cxn ang="0">
                <a:pos x="75" y="259"/>
              </a:cxn>
              <a:cxn ang="0">
                <a:pos x="158" y="261"/>
              </a:cxn>
              <a:cxn ang="0">
                <a:pos x="263" y="234"/>
              </a:cxn>
              <a:cxn ang="0">
                <a:pos x="342" y="173"/>
              </a:cxn>
              <a:cxn ang="0">
                <a:pos x="375" y="97"/>
              </a:cxn>
              <a:cxn ang="0">
                <a:pos x="379" y="34"/>
              </a:cxn>
              <a:cxn ang="0">
                <a:pos x="373" y="4"/>
              </a:cxn>
              <a:cxn ang="0">
                <a:pos x="369" y="0"/>
              </a:cxn>
              <a:cxn ang="0">
                <a:pos x="363" y="4"/>
              </a:cxn>
              <a:cxn ang="0">
                <a:pos x="361" y="10"/>
              </a:cxn>
              <a:cxn ang="0">
                <a:pos x="360" y="14"/>
              </a:cxn>
              <a:cxn ang="0">
                <a:pos x="360" y="14"/>
              </a:cxn>
            </a:cxnLst>
            <a:rect l="0" t="0" r="r" b="b"/>
            <a:pathLst>
              <a:path w="379" h="261">
                <a:moveTo>
                  <a:pt x="360" y="14"/>
                </a:moveTo>
                <a:lnTo>
                  <a:pt x="356" y="34"/>
                </a:lnTo>
                <a:lnTo>
                  <a:pt x="344" y="88"/>
                </a:lnTo>
                <a:lnTo>
                  <a:pt x="312" y="150"/>
                </a:lnTo>
                <a:lnTo>
                  <a:pt x="251" y="204"/>
                </a:lnTo>
                <a:lnTo>
                  <a:pt x="168" y="232"/>
                </a:lnTo>
                <a:lnTo>
                  <a:pt x="86" y="244"/>
                </a:lnTo>
                <a:lnTo>
                  <a:pt x="23" y="242"/>
                </a:lnTo>
                <a:lnTo>
                  <a:pt x="0" y="240"/>
                </a:lnTo>
                <a:lnTo>
                  <a:pt x="19" y="247"/>
                </a:lnTo>
                <a:lnTo>
                  <a:pt x="75" y="259"/>
                </a:lnTo>
                <a:lnTo>
                  <a:pt x="158" y="261"/>
                </a:lnTo>
                <a:lnTo>
                  <a:pt x="263" y="234"/>
                </a:lnTo>
                <a:lnTo>
                  <a:pt x="342" y="173"/>
                </a:lnTo>
                <a:lnTo>
                  <a:pt x="375" y="97"/>
                </a:lnTo>
                <a:lnTo>
                  <a:pt x="379" y="34"/>
                </a:lnTo>
                <a:lnTo>
                  <a:pt x="373" y="4"/>
                </a:lnTo>
                <a:lnTo>
                  <a:pt x="369" y="0"/>
                </a:lnTo>
                <a:lnTo>
                  <a:pt x="363" y="4"/>
                </a:lnTo>
                <a:lnTo>
                  <a:pt x="361" y="10"/>
                </a:lnTo>
                <a:lnTo>
                  <a:pt x="360" y="14"/>
                </a:lnTo>
                <a:lnTo>
                  <a:pt x="360" y="14"/>
                </a:lnTo>
                <a:close/>
              </a:path>
            </a:pathLst>
          </a:custGeom>
          <a:solidFill>
            <a:srgbClr val="000000"/>
          </a:solidFill>
          <a:ln w="9525">
            <a:noFill/>
            <a:round/>
            <a:headEnd/>
            <a:tailEnd/>
          </a:ln>
        </p:spPr>
        <p:txBody>
          <a:bodyPr/>
          <a:lstStyle/>
          <a:p>
            <a:endParaRPr lang="en-US"/>
          </a:p>
        </p:txBody>
      </p:sp>
      <p:sp>
        <p:nvSpPr>
          <p:cNvPr id="123107" name="Freeform 227"/>
          <p:cNvSpPr>
            <a:spLocks/>
          </p:cNvSpPr>
          <p:nvPr/>
        </p:nvSpPr>
        <p:spPr bwMode="auto">
          <a:xfrm>
            <a:off x="7427913" y="3657600"/>
            <a:ext cx="285750" cy="122238"/>
          </a:xfrm>
          <a:custGeom>
            <a:avLst/>
            <a:gdLst/>
            <a:ahLst/>
            <a:cxnLst>
              <a:cxn ang="0">
                <a:pos x="352" y="32"/>
              </a:cxn>
              <a:cxn ang="0">
                <a:pos x="331" y="47"/>
              </a:cxn>
              <a:cxn ang="0">
                <a:pos x="270" y="85"/>
              </a:cxn>
              <a:cxn ang="0">
                <a:pos x="160" y="125"/>
              </a:cxn>
              <a:cxn ang="0">
                <a:pos x="0" y="154"/>
              </a:cxn>
              <a:cxn ang="0">
                <a:pos x="42" y="138"/>
              </a:cxn>
              <a:cxn ang="0">
                <a:pos x="139" y="104"/>
              </a:cxn>
              <a:cxn ang="0">
                <a:pos x="245" y="61"/>
              </a:cxn>
              <a:cxn ang="0">
                <a:pos x="321" y="21"/>
              </a:cxn>
              <a:cxn ang="0">
                <a:pos x="352" y="0"/>
              </a:cxn>
              <a:cxn ang="0">
                <a:pos x="359" y="7"/>
              </a:cxn>
              <a:cxn ang="0">
                <a:pos x="356" y="23"/>
              </a:cxn>
              <a:cxn ang="0">
                <a:pos x="352" y="32"/>
              </a:cxn>
              <a:cxn ang="0">
                <a:pos x="352" y="32"/>
              </a:cxn>
            </a:cxnLst>
            <a:rect l="0" t="0" r="r" b="b"/>
            <a:pathLst>
              <a:path w="359" h="154">
                <a:moveTo>
                  <a:pt x="352" y="32"/>
                </a:moveTo>
                <a:lnTo>
                  <a:pt x="331" y="47"/>
                </a:lnTo>
                <a:lnTo>
                  <a:pt x="270" y="85"/>
                </a:lnTo>
                <a:lnTo>
                  <a:pt x="160" y="125"/>
                </a:lnTo>
                <a:lnTo>
                  <a:pt x="0" y="154"/>
                </a:lnTo>
                <a:lnTo>
                  <a:pt x="42" y="138"/>
                </a:lnTo>
                <a:lnTo>
                  <a:pt x="139" y="104"/>
                </a:lnTo>
                <a:lnTo>
                  <a:pt x="245" y="61"/>
                </a:lnTo>
                <a:lnTo>
                  <a:pt x="321" y="21"/>
                </a:lnTo>
                <a:lnTo>
                  <a:pt x="352" y="0"/>
                </a:lnTo>
                <a:lnTo>
                  <a:pt x="359" y="7"/>
                </a:lnTo>
                <a:lnTo>
                  <a:pt x="356" y="23"/>
                </a:lnTo>
                <a:lnTo>
                  <a:pt x="352" y="32"/>
                </a:lnTo>
                <a:lnTo>
                  <a:pt x="352" y="32"/>
                </a:lnTo>
                <a:close/>
              </a:path>
            </a:pathLst>
          </a:custGeom>
          <a:solidFill>
            <a:srgbClr val="000000"/>
          </a:solidFill>
          <a:ln w="9525">
            <a:noFill/>
            <a:round/>
            <a:headEnd/>
            <a:tailEnd/>
          </a:ln>
        </p:spPr>
        <p:txBody>
          <a:bodyPr/>
          <a:lstStyle/>
          <a:p>
            <a:endParaRPr lang="en-US"/>
          </a:p>
        </p:txBody>
      </p:sp>
      <p:sp>
        <p:nvSpPr>
          <p:cNvPr id="123108" name="Freeform 228"/>
          <p:cNvSpPr>
            <a:spLocks/>
          </p:cNvSpPr>
          <p:nvPr/>
        </p:nvSpPr>
        <p:spPr bwMode="auto">
          <a:xfrm>
            <a:off x="7165975" y="3825875"/>
            <a:ext cx="242888" cy="44450"/>
          </a:xfrm>
          <a:custGeom>
            <a:avLst/>
            <a:gdLst/>
            <a:ahLst/>
            <a:cxnLst>
              <a:cxn ang="0">
                <a:pos x="43" y="57"/>
              </a:cxn>
              <a:cxn ang="0">
                <a:pos x="68" y="57"/>
              </a:cxn>
              <a:cxn ang="0">
                <a:pos x="131" y="53"/>
              </a:cxn>
              <a:cxn ang="0">
                <a:pos x="216" y="36"/>
              </a:cxn>
              <a:cxn ang="0">
                <a:pos x="306" y="0"/>
              </a:cxn>
              <a:cxn ang="0">
                <a:pos x="277" y="5"/>
              </a:cxn>
              <a:cxn ang="0">
                <a:pos x="211" y="17"/>
              </a:cxn>
              <a:cxn ang="0">
                <a:pos x="125" y="23"/>
              </a:cxn>
              <a:cxn ang="0">
                <a:pos x="43" y="17"/>
              </a:cxn>
              <a:cxn ang="0">
                <a:pos x="0" y="13"/>
              </a:cxn>
              <a:cxn ang="0">
                <a:pos x="5" y="28"/>
              </a:cxn>
              <a:cxn ang="0">
                <a:pos x="28" y="47"/>
              </a:cxn>
              <a:cxn ang="0">
                <a:pos x="43" y="57"/>
              </a:cxn>
              <a:cxn ang="0">
                <a:pos x="43" y="57"/>
              </a:cxn>
            </a:cxnLst>
            <a:rect l="0" t="0" r="r" b="b"/>
            <a:pathLst>
              <a:path w="306" h="57">
                <a:moveTo>
                  <a:pt x="43" y="57"/>
                </a:moveTo>
                <a:lnTo>
                  <a:pt x="68" y="57"/>
                </a:lnTo>
                <a:lnTo>
                  <a:pt x="131" y="53"/>
                </a:lnTo>
                <a:lnTo>
                  <a:pt x="216" y="36"/>
                </a:lnTo>
                <a:lnTo>
                  <a:pt x="306" y="0"/>
                </a:lnTo>
                <a:lnTo>
                  <a:pt x="277" y="5"/>
                </a:lnTo>
                <a:lnTo>
                  <a:pt x="211" y="17"/>
                </a:lnTo>
                <a:lnTo>
                  <a:pt x="125" y="23"/>
                </a:lnTo>
                <a:lnTo>
                  <a:pt x="43" y="17"/>
                </a:lnTo>
                <a:lnTo>
                  <a:pt x="0" y="13"/>
                </a:lnTo>
                <a:lnTo>
                  <a:pt x="5" y="28"/>
                </a:lnTo>
                <a:lnTo>
                  <a:pt x="28" y="47"/>
                </a:lnTo>
                <a:lnTo>
                  <a:pt x="43" y="57"/>
                </a:lnTo>
                <a:lnTo>
                  <a:pt x="43" y="57"/>
                </a:lnTo>
                <a:close/>
              </a:path>
            </a:pathLst>
          </a:custGeom>
          <a:solidFill>
            <a:srgbClr val="000000"/>
          </a:solidFill>
          <a:ln w="9525">
            <a:noFill/>
            <a:round/>
            <a:headEnd/>
            <a:tailEnd/>
          </a:ln>
        </p:spPr>
        <p:txBody>
          <a:bodyPr/>
          <a:lstStyle/>
          <a:p>
            <a:endParaRPr lang="en-US"/>
          </a:p>
        </p:txBody>
      </p:sp>
      <p:sp>
        <p:nvSpPr>
          <p:cNvPr id="123109" name="Freeform 229"/>
          <p:cNvSpPr>
            <a:spLocks/>
          </p:cNvSpPr>
          <p:nvPr/>
        </p:nvSpPr>
        <p:spPr bwMode="auto">
          <a:xfrm>
            <a:off x="7173913" y="3848100"/>
            <a:ext cx="80962" cy="144463"/>
          </a:xfrm>
          <a:custGeom>
            <a:avLst/>
            <a:gdLst/>
            <a:ahLst/>
            <a:cxnLst>
              <a:cxn ang="0">
                <a:pos x="0" y="0"/>
              </a:cxn>
              <a:cxn ang="0">
                <a:pos x="12" y="15"/>
              </a:cxn>
              <a:cxn ang="0">
                <a:pos x="38" y="55"/>
              </a:cxn>
              <a:cxn ang="0">
                <a:pos x="70" y="112"/>
              </a:cxn>
              <a:cxn ang="0">
                <a:pos x="101" y="183"/>
              </a:cxn>
              <a:cxn ang="0">
                <a:pos x="103" y="173"/>
              </a:cxn>
              <a:cxn ang="0">
                <a:pos x="101" y="147"/>
              </a:cxn>
              <a:cxn ang="0">
                <a:pos x="86" y="95"/>
              </a:cxn>
              <a:cxn ang="0">
                <a:pos x="48" y="19"/>
              </a:cxn>
              <a:cxn ang="0">
                <a:pos x="0" y="0"/>
              </a:cxn>
              <a:cxn ang="0">
                <a:pos x="0" y="0"/>
              </a:cxn>
            </a:cxnLst>
            <a:rect l="0" t="0" r="r" b="b"/>
            <a:pathLst>
              <a:path w="103" h="183">
                <a:moveTo>
                  <a:pt x="0" y="0"/>
                </a:moveTo>
                <a:lnTo>
                  <a:pt x="12" y="15"/>
                </a:lnTo>
                <a:lnTo>
                  <a:pt x="38" y="55"/>
                </a:lnTo>
                <a:lnTo>
                  <a:pt x="70" y="112"/>
                </a:lnTo>
                <a:lnTo>
                  <a:pt x="101" y="183"/>
                </a:lnTo>
                <a:lnTo>
                  <a:pt x="103" y="173"/>
                </a:lnTo>
                <a:lnTo>
                  <a:pt x="101" y="147"/>
                </a:lnTo>
                <a:lnTo>
                  <a:pt x="86" y="95"/>
                </a:lnTo>
                <a:lnTo>
                  <a:pt x="48" y="19"/>
                </a:lnTo>
                <a:lnTo>
                  <a:pt x="0" y="0"/>
                </a:lnTo>
                <a:lnTo>
                  <a:pt x="0" y="0"/>
                </a:lnTo>
                <a:close/>
              </a:path>
            </a:pathLst>
          </a:custGeom>
          <a:solidFill>
            <a:srgbClr val="000000"/>
          </a:solidFill>
          <a:ln w="9525">
            <a:noFill/>
            <a:round/>
            <a:headEnd/>
            <a:tailEnd/>
          </a:ln>
        </p:spPr>
        <p:txBody>
          <a:bodyPr/>
          <a:lstStyle/>
          <a:p>
            <a:endParaRPr lang="en-US"/>
          </a:p>
        </p:txBody>
      </p:sp>
      <p:sp>
        <p:nvSpPr>
          <p:cNvPr id="123110" name="Freeform 230"/>
          <p:cNvSpPr>
            <a:spLocks/>
          </p:cNvSpPr>
          <p:nvPr/>
        </p:nvSpPr>
        <p:spPr bwMode="auto">
          <a:xfrm>
            <a:off x="7246938" y="3913188"/>
            <a:ext cx="231775" cy="80962"/>
          </a:xfrm>
          <a:custGeom>
            <a:avLst/>
            <a:gdLst/>
            <a:ahLst/>
            <a:cxnLst>
              <a:cxn ang="0">
                <a:pos x="0" y="55"/>
              </a:cxn>
              <a:cxn ang="0">
                <a:pos x="34" y="63"/>
              </a:cxn>
              <a:cxn ang="0">
                <a:pos x="116" y="70"/>
              </a:cxn>
              <a:cxn ang="0">
                <a:pos x="207" y="55"/>
              </a:cxn>
              <a:cxn ang="0">
                <a:pos x="278" y="0"/>
              </a:cxn>
              <a:cxn ang="0">
                <a:pos x="293" y="2"/>
              </a:cxn>
              <a:cxn ang="0">
                <a:pos x="285" y="15"/>
              </a:cxn>
              <a:cxn ang="0">
                <a:pos x="264" y="46"/>
              </a:cxn>
              <a:cxn ang="0">
                <a:pos x="215" y="78"/>
              </a:cxn>
              <a:cxn ang="0">
                <a:pos x="131" y="99"/>
              </a:cxn>
              <a:cxn ang="0">
                <a:pos x="52" y="103"/>
              </a:cxn>
              <a:cxn ang="0">
                <a:pos x="14" y="103"/>
              </a:cxn>
              <a:cxn ang="0">
                <a:pos x="2" y="97"/>
              </a:cxn>
              <a:cxn ang="0">
                <a:pos x="2" y="97"/>
              </a:cxn>
              <a:cxn ang="0">
                <a:pos x="0" y="55"/>
              </a:cxn>
              <a:cxn ang="0">
                <a:pos x="0" y="55"/>
              </a:cxn>
            </a:cxnLst>
            <a:rect l="0" t="0" r="r" b="b"/>
            <a:pathLst>
              <a:path w="293" h="103">
                <a:moveTo>
                  <a:pt x="0" y="55"/>
                </a:moveTo>
                <a:lnTo>
                  <a:pt x="34" y="63"/>
                </a:lnTo>
                <a:lnTo>
                  <a:pt x="116" y="70"/>
                </a:lnTo>
                <a:lnTo>
                  <a:pt x="207" y="55"/>
                </a:lnTo>
                <a:lnTo>
                  <a:pt x="278" y="0"/>
                </a:lnTo>
                <a:lnTo>
                  <a:pt x="293" y="2"/>
                </a:lnTo>
                <a:lnTo>
                  <a:pt x="285" y="15"/>
                </a:lnTo>
                <a:lnTo>
                  <a:pt x="264" y="46"/>
                </a:lnTo>
                <a:lnTo>
                  <a:pt x="215" y="78"/>
                </a:lnTo>
                <a:lnTo>
                  <a:pt x="131" y="99"/>
                </a:lnTo>
                <a:lnTo>
                  <a:pt x="52" y="103"/>
                </a:lnTo>
                <a:lnTo>
                  <a:pt x="14" y="103"/>
                </a:lnTo>
                <a:lnTo>
                  <a:pt x="2" y="97"/>
                </a:lnTo>
                <a:lnTo>
                  <a:pt x="2" y="97"/>
                </a:lnTo>
                <a:lnTo>
                  <a:pt x="0" y="55"/>
                </a:lnTo>
                <a:lnTo>
                  <a:pt x="0" y="55"/>
                </a:lnTo>
                <a:close/>
              </a:path>
            </a:pathLst>
          </a:custGeom>
          <a:solidFill>
            <a:srgbClr val="000000"/>
          </a:solidFill>
          <a:ln w="9525">
            <a:noFill/>
            <a:round/>
            <a:headEnd/>
            <a:tailEnd/>
          </a:ln>
        </p:spPr>
        <p:txBody>
          <a:bodyPr/>
          <a:lstStyle/>
          <a:p>
            <a:endParaRPr lang="en-US"/>
          </a:p>
        </p:txBody>
      </p:sp>
      <p:sp>
        <p:nvSpPr>
          <p:cNvPr id="123111" name="Freeform 231"/>
          <p:cNvSpPr>
            <a:spLocks/>
          </p:cNvSpPr>
          <p:nvPr/>
        </p:nvSpPr>
        <p:spPr bwMode="auto">
          <a:xfrm>
            <a:off x="7085013" y="3471863"/>
            <a:ext cx="287337" cy="377825"/>
          </a:xfrm>
          <a:custGeom>
            <a:avLst/>
            <a:gdLst/>
            <a:ahLst/>
            <a:cxnLst>
              <a:cxn ang="0">
                <a:pos x="207" y="475"/>
              </a:cxn>
              <a:cxn ang="0">
                <a:pos x="182" y="451"/>
              </a:cxn>
              <a:cxn ang="0">
                <a:pos x="131" y="384"/>
              </a:cxn>
              <a:cxn ang="0">
                <a:pos x="74" y="289"/>
              </a:cxn>
              <a:cxn ang="0">
                <a:pos x="40" y="177"/>
              </a:cxn>
              <a:cxn ang="0">
                <a:pos x="64" y="194"/>
              </a:cxn>
              <a:cxn ang="0">
                <a:pos x="122" y="240"/>
              </a:cxn>
              <a:cxn ang="0">
                <a:pos x="186" y="300"/>
              </a:cxn>
              <a:cxn ang="0">
                <a:pos x="237" y="365"/>
              </a:cxn>
              <a:cxn ang="0">
                <a:pos x="243" y="365"/>
              </a:cxn>
              <a:cxn ang="0">
                <a:pos x="255" y="365"/>
              </a:cxn>
              <a:cxn ang="0">
                <a:pos x="264" y="357"/>
              </a:cxn>
              <a:cxn ang="0">
                <a:pos x="266" y="344"/>
              </a:cxn>
              <a:cxn ang="0">
                <a:pos x="249" y="306"/>
              </a:cxn>
              <a:cxn ang="0">
                <a:pos x="220" y="241"/>
              </a:cxn>
              <a:cxn ang="0">
                <a:pos x="199" y="152"/>
              </a:cxn>
              <a:cxn ang="0">
                <a:pos x="207" y="38"/>
              </a:cxn>
              <a:cxn ang="0">
                <a:pos x="228" y="59"/>
              </a:cxn>
              <a:cxn ang="0">
                <a:pos x="272" y="114"/>
              </a:cxn>
              <a:cxn ang="0">
                <a:pos x="323" y="181"/>
              </a:cxn>
              <a:cxn ang="0">
                <a:pos x="361" y="243"/>
              </a:cxn>
              <a:cxn ang="0">
                <a:pos x="351" y="215"/>
              </a:cxn>
              <a:cxn ang="0">
                <a:pos x="325" y="144"/>
              </a:cxn>
              <a:cxn ang="0">
                <a:pos x="274" y="63"/>
              </a:cxn>
              <a:cxn ang="0">
                <a:pos x="196" y="0"/>
              </a:cxn>
              <a:cxn ang="0">
                <a:pos x="186" y="11"/>
              </a:cxn>
              <a:cxn ang="0">
                <a:pos x="171" y="51"/>
              </a:cxn>
              <a:cxn ang="0">
                <a:pos x="165" y="133"/>
              </a:cxn>
              <a:cxn ang="0">
                <a:pos x="190" y="270"/>
              </a:cxn>
              <a:cxn ang="0">
                <a:pos x="171" y="249"/>
              </a:cxn>
              <a:cxn ang="0">
                <a:pos x="125" y="205"/>
              </a:cxn>
              <a:cxn ang="0">
                <a:pos x="70" y="160"/>
              </a:cxn>
              <a:cxn ang="0">
                <a:pos x="21" y="135"/>
              </a:cxn>
              <a:cxn ang="0">
                <a:pos x="0" y="167"/>
              </a:cxn>
              <a:cxn ang="0">
                <a:pos x="19" y="259"/>
              </a:cxn>
              <a:cxn ang="0">
                <a:pos x="80" y="373"/>
              </a:cxn>
              <a:cxn ang="0">
                <a:pos x="179" y="477"/>
              </a:cxn>
              <a:cxn ang="0">
                <a:pos x="207" y="475"/>
              </a:cxn>
              <a:cxn ang="0">
                <a:pos x="207" y="475"/>
              </a:cxn>
            </a:cxnLst>
            <a:rect l="0" t="0" r="r" b="b"/>
            <a:pathLst>
              <a:path w="361" h="477">
                <a:moveTo>
                  <a:pt x="207" y="475"/>
                </a:moveTo>
                <a:lnTo>
                  <a:pt x="182" y="451"/>
                </a:lnTo>
                <a:lnTo>
                  <a:pt x="131" y="384"/>
                </a:lnTo>
                <a:lnTo>
                  <a:pt x="74" y="289"/>
                </a:lnTo>
                <a:lnTo>
                  <a:pt x="40" y="177"/>
                </a:lnTo>
                <a:lnTo>
                  <a:pt x="64" y="194"/>
                </a:lnTo>
                <a:lnTo>
                  <a:pt x="122" y="240"/>
                </a:lnTo>
                <a:lnTo>
                  <a:pt x="186" y="300"/>
                </a:lnTo>
                <a:lnTo>
                  <a:pt x="237" y="365"/>
                </a:lnTo>
                <a:lnTo>
                  <a:pt x="243" y="365"/>
                </a:lnTo>
                <a:lnTo>
                  <a:pt x="255" y="365"/>
                </a:lnTo>
                <a:lnTo>
                  <a:pt x="264" y="357"/>
                </a:lnTo>
                <a:lnTo>
                  <a:pt x="266" y="344"/>
                </a:lnTo>
                <a:lnTo>
                  <a:pt x="249" y="306"/>
                </a:lnTo>
                <a:lnTo>
                  <a:pt x="220" y="241"/>
                </a:lnTo>
                <a:lnTo>
                  <a:pt x="199" y="152"/>
                </a:lnTo>
                <a:lnTo>
                  <a:pt x="207" y="38"/>
                </a:lnTo>
                <a:lnTo>
                  <a:pt x="228" y="59"/>
                </a:lnTo>
                <a:lnTo>
                  <a:pt x="272" y="114"/>
                </a:lnTo>
                <a:lnTo>
                  <a:pt x="323" y="181"/>
                </a:lnTo>
                <a:lnTo>
                  <a:pt x="361" y="243"/>
                </a:lnTo>
                <a:lnTo>
                  <a:pt x="351" y="215"/>
                </a:lnTo>
                <a:lnTo>
                  <a:pt x="325" y="144"/>
                </a:lnTo>
                <a:lnTo>
                  <a:pt x="274" y="63"/>
                </a:lnTo>
                <a:lnTo>
                  <a:pt x="196" y="0"/>
                </a:lnTo>
                <a:lnTo>
                  <a:pt x="186" y="11"/>
                </a:lnTo>
                <a:lnTo>
                  <a:pt x="171" y="51"/>
                </a:lnTo>
                <a:lnTo>
                  <a:pt x="165" y="133"/>
                </a:lnTo>
                <a:lnTo>
                  <a:pt x="190" y="270"/>
                </a:lnTo>
                <a:lnTo>
                  <a:pt x="171" y="249"/>
                </a:lnTo>
                <a:lnTo>
                  <a:pt x="125" y="205"/>
                </a:lnTo>
                <a:lnTo>
                  <a:pt x="70" y="160"/>
                </a:lnTo>
                <a:lnTo>
                  <a:pt x="21" y="135"/>
                </a:lnTo>
                <a:lnTo>
                  <a:pt x="0" y="167"/>
                </a:lnTo>
                <a:lnTo>
                  <a:pt x="19" y="259"/>
                </a:lnTo>
                <a:lnTo>
                  <a:pt x="80" y="373"/>
                </a:lnTo>
                <a:lnTo>
                  <a:pt x="179" y="477"/>
                </a:lnTo>
                <a:lnTo>
                  <a:pt x="207" y="475"/>
                </a:lnTo>
                <a:lnTo>
                  <a:pt x="207" y="475"/>
                </a:lnTo>
                <a:close/>
              </a:path>
            </a:pathLst>
          </a:custGeom>
          <a:solidFill>
            <a:srgbClr val="000000"/>
          </a:solidFill>
          <a:ln w="9525">
            <a:noFill/>
            <a:round/>
            <a:headEnd/>
            <a:tailEnd/>
          </a:ln>
        </p:spPr>
        <p:txBody>
          <a:bodyPr/>
          <a:lstStyle/>
          <a:p>
            <a:endParaRPr lang="en-US"/>
          </a:p>
        </p:txBody>
      </p:sp>
      <p:sp>
        <p:nvSpPr>
          <p:cNvPr id="123112" name="Freeform 232"/>
          <p:cNvSpPr>
            <a:spLocks/>
          </p:cNvSpPr>
          <p:nvPr/>
        </p:nvSpPr>
        <p:spPr bwMode="auto">
          <a:xfrm>
            <a:off x="7399338" y="3492500"/>
            <a:ext cx="111125" cy="263525"/>
          </a:xfrm>
          <a:custGeom>
            <a:avLst/>
            <a:gdLst/>
            <a:ahLst/>
            <a:cxnLst>
              <a:cxn ang="0">
                <a:pos x="0" y="133"/>
              </a:cxn>
              <a:cxn ang="0">
                <a:pos x="0" y="116"/>
              </a:cxn>
              <a:cxn ang="0">
                <a:pos x="4" y="76"/>
              </a:cxn>
              <a:cxn ang="0">
                <a:pos x="12" y="30"/>
              </a:cxn>
              <a:cxn ang="0">
                <a:pos x="34" y="0"/>
              </a:cxn>
              <a:cxn ang="0">
                <a:pos x="63" y="15"/>
              </a:cxn>
              <a:cxn ang="0">
                <a:pos x="95" y="93"/>
              </a:cxn>
              <a:cxn ang="0">
                <a:pos x="124" y="207"/>
              </a:cxn>
              <a:cxn ang="0">
                <a:pos x="141" y="332"/>
              </a:cxn>
              <a:cxn ang="0">
                <a:pos x="129" y="290"/>
              </a:cxn>
              <a:cxn ang="0">
                <a:pos x="103" y="199"/>
              </a:cxn>
              <a:cxn ang="0">
                <a:pos x="70" y="104"/>
              </a:cxn>
              <a:cxn ang="0">
                <a:pos x="38" y="51"/>
              </a:cxn>
              <a:cxn ang="0">
                <a:pos x="36" y="60"/>
              </a:cxn>
              <a:cxn ang="0">
                <a:pos x="29" y="81"/>
              </a:cxn>
              <a:cxn ang="0">
                <a:pos x="23" y="108"/>
              </a:cxn>
              <a:cxn ang="0">
                <a:pos x="21" y="135"/>
              </a:cxn>
              <a:cxn ang="0">
                <a:pos x="17" y="144"/>
              </a:cxn>
              <a:cxn ang="0">
                <a:pos x="12" y="142"/>
              </a:cxn>
              <a:cxn ang="0">
                <a:pos x="4" y="135"/>
              </a:cxn>
              <a:cxn ang="0">
                <a:pos x="0" y="133"/>
              </a:cxn>
              <a:cxn ang="0">
                <a:pos x="0" y="133"/>
              </a:cxn>
            </a:cxnLst>
            <a:rect l="0" t="0" r="r" b="b"/>
            <a:pathLst>
              <a:path w="141" h="332">
                <a:moveTo>
                  <a:pt x="0" y="133"/>
                </a:moveTo>
                <a:lnTo>
                  <a:pt x="0" y="116"/>
                </a:lnTo>
                <a:lnTo>
                  <a:pt x="4" y="76"/>
                </a:lnTo>
                <a:lnTo>
                  <a:pt x="12" y="30"/>
                </a:lnTo>
                <a:lnTo>
                  <a:pt x="34" y="0"/>
                </a:lnTo>
                <a:lnTo>
                  <a:pt x="63" y="15"/>
                </a:lnTo>
                <a:lnTo>
                  <a:pt x="95" y="93"/>
                </a:lnTo>
                <a:lnTo>
                  <a:pt x="124" y="207"/>
                </a:lnTo>
                <a:lnTo>
                  <a:pt x="141" y="332"/>
                </a:lnTo>
                <a:lnTo>
                  <a:pt x="129" y="290"/>
                </a:lnTo>
                <a:lnTo>
                  <a:pt x="103" y="199"/>
                </a:lnTo>
                <a:lnTo>
                  <a:pt x="70" y="104"/>
                </a:lnTo>
                <a:lnTo>
                  <a:pt x="38" y="51"/>
                </a:lnTo>
                <a:lnTo>
                  <a:pt x="36" y="60"/>
                </a:lnTo>
                <a:lnTo>
                  <a:pt x="29" y="81"/>
                </a:lnTo>
                <a:lnTo>
                  <a:pt x="23" y="108"/>
                </a:lnTo>
                <a:lnTo>
                  <a:pt x="21" y="135"/>
                </a:lnTo>
                <a:lnTo>
                  <a:pt x="17" y="144"/>
                </a:lnTo>
                <a:lnTo>
                  <a:pt x="12" y="142"/>
                </a:lnTo>
                <a:lnTo>
                  <a:pt x="4" y="135"/>
                </a:lnTo>
                <a:lnTo>
                  <a:pt x="0" y="133"/>
                </a:lnTo>
                <a:lnTo>
                  <a:pt x="0" y="133"/>
                </a:lnTo>
                <a:close/>
              </a:path>
            </a:pathLst>
          </a:custGeom>
          <a:solidFill>
            <a:srgbClr val="000000"/>
          </a:solidFill>
          <a:ln w="9525">
            <a:noFill/>
            <a:round/>
            <a:headEnd/>
            <a:tailEnd/>
          </a:ln>
        </p:spPr>
        <p:txBody>
          <a:bodyPr/>
          <a:lstStyle/>
          <a:p>
            <a:endParaRPr lang="en-US"/>
          </a:p>
        </p:txBody>
      </p:sp>
      <p:sp>
        <p:nvSpPr>
          <p:cNvPr id="123113" name="Freeform 233"/>
          <p:cNvSpPr>
            <a:spLocks/>
          </p:cNvSpPr>
          <p:nvPr/>
        </p:nvSpPr>
        <p:spPr bwMode="auto">
          <a:xfrm>
            <a:off x="7535863" y="3408363"/>
            <a:ext cx="123825" cy="173037"/>
          </a:xfrm>
          <a:custGeom>
            <a:avLst/>
            <a:gdLst/>
            <a:ahLst/>
            <a:cxnLst>
              <a:cxn ang="0">
                <a:pos x="0" y="99"/>
              </a:cxn>
              <a:cxn ang="0">
                <a:pos x="6" y="84"/>
              </a:cxn>
              <a:cxn ang="0">
                <a:pos x="27" y="50"/>
              </a:cxn>
              <a:cxn ang="0">
                <a:pos x="74" y="17"/>
              </a:cxn>
              <a:cxn ang="0">
                <a:pos x="158" y="0"/>
              </a:cxn>
              <a:cxn ang="0">
                <a:pos x="156" y="29"/>
              </a:cxn>
              <a:cxn ang="0">
                <a:pos x="143" y="93"/>
              </a:cxn>
              <a:cxn ang="0">
                <a:pos x="107" y="167"/>
              </a:cxn>
              <a:cxn ang="0">
                <a:pos x="38" y="219"/>
              </a:cxn>
              <a:cxn ang="0">
                <a:pos x="52" y="200"/>
              </a:cxn>
              <a:cxn ang="0">
                <a:pos x="82" y="150"/>
              </a:cxn>
              <a:cxn ang="0">
                <a:pos x="110" y="86"/>
              </a:cxn>
              <a:cxn ang="0">
                <a:pos x="118" y="21"/>
              </a:cxn>
              <a:cxn ang="0">
                <a:pos x="103" y="29"/>
              </a:cxn>
              <a:cxn ang="0">
                <a:pos x="69" y="57"/>
              </a:cxn>
              <a:cxn ang="0">
                <a:pos x="33" y="110"/>
              </a:cxn>
              <a:cxn ang="0">
                <a:pos x="14" y="192"/>
              </a:cxn>
              <a:cxn ang="0">
                <a:pos x="0" y="99"/>
              </a:cxn>
              <a:cxn ang="0">
                <a:pos x="0" y="99"/>
              </a:cxn>
            </a:cxnLst>
            <a:rect l="0" t="0" r="r" b="b"/>
            <a:pathLst>
              <a:path w="158" h="219">
                <a:moveTo>
                  <a:pt x="0" y="99"/>
                </a:moveTo>
                <a:lnTo>
                  <a:pt x="6" y="84"/>
                </a:lnTo>
                <a:lnTo>
                  <a:pt x="27" y="50"/>
                </a:lnTo>
                <a:lnTo>
                  <a:pt x="74" y="17"/>
                </a:lnTo>
                <a:lnTo>
                  <a:pt x="158" y="0"/>
                </a:lnTo>
                <a:lnTo>
                  <a:pt x="156" y="29"/>
                </a:lnTo>
                <a:lnTo>
                  <a:pt x="143" y="93"/>
                </a:lnTo>
                <a:lnTo>
                  <a:pt x="107" y="167"/>
                </a:lnTo>
                <a:lnTo>
                  <a:pt x="38" y="219"/>
                </a:lnTo>
                <a:lnTo>
                  <a:pt x="52" y="200"/>
                </a:lnTo>
                <a:lnTo>
                  <a:pt x="82" y="150"/>
                </a:lnTo>
                <a:lnTo>
                  <a:pt x="110" y="86"/>
                </a:lnTo>
                <a:lnTo>
                  <a:pt x="118" y="21"/>
                </a:lnTo>
                <a:lnTo>
                  <a:pt x="103" y="29"/>
                </a:lnTo>
                <a:lnTo>
                  <a:pt x="69" y="57"/>
                </a:lnTo>
                <a:lnTo>
                  <a:pt x="33" y="110"/>
                </a:lnTo>
                <a:lnTo>
                  <a:pt x="14" y="192"/>
                </a:lnTo>
                <a:lnTo>
                  <a:pt x="0" y="99"/>
                </a:lnTo>
                <a:lnTo>
                  <a:pt x="0" y="99"/>
                </a:lnTo>
                <a:close/>
              </a:path>
            </a:pathLst>
          </a:custGeom>
          <a:solidFill>
            <a:srgbClr val="000000"/>
          </a:solidFill>
          <a:ln w="9525">
            <a:noFill/>
            <a:round/>
            <a:headEnd/>
            <a:tailEnd/>
          </a:ln>
        </p:spPr>
        <p:txBody>
          <a:bodyPr/>
          <a:lstStyle/>
          <a:p>
            <a:endParaRPr lang="en-US"/>
          </a:p>
        </p:txBody>
      </p:sp>
      <p:sp>
        <p:nvSpPr>
          <p:cNvPr id="123114" name="Freeform 234"/>
          <p:cNvSpPr>
            <a:spLocks/>
          </p:cNvSpPr>
          <p:nvPr/>
        </p:nvSpPr>
        <p:spPr bwMode="auto">
          <a:xfrm>
            <a:off x="7513638" y="3270250"/>
            <a:ext cx="85725" cy="471488"/>
          </a:xfrm>
          <a:custGeom>
            <a:avLst/>
            <a:gdLst/>
            <a:ahLst/>
            <a:cxnLst>
              <a:cxn ang="0">
                <a:pos x="108" y="570"/>
              </a:cxn>
              <a:cxn ang="0">
                <a:pos x="93" y="527"/>
              </a:cxn>
              <a:cxn ang="0">
                <a:pos x="59" y="409"/>
              </a:cxn>
              <a:cxn ang="0">
                <a:pos x="26" y="228"/>
              </a:cxn>
              <a:cxn ang="0">
                <a:pos x="15" y="0"/>
              </a:cxn>
              <a:cxn ang="0">
                <a:pos x="5" y="40"/>
              </a:cxn>
              <a:cxn ang="0">
                <a:pos x="0" y="156"/>
              </a:cxn>
              <a:cxn ang="0">
                <a:pos x="17" y="342"/>
              </a:cxn>
              <a:cxn ang="0">
                <a:pos x="83" y="593"/>
              </a:cxn>
              <a:cxn ang="0">
                <a:pos x="108" y="570"/>
              </a:cxn>
              <a:cxn ang="0">
                <a:pos x="108" y="570"/>
              </a:cxn>
            </a:cxnLst>
            <a:rect l="0" t="0" r="r" b="b"/>
            <a:pathLst>
              <a:path w="108" h="593">
                <a:moveTo>
                  <a:pt x="108" y="570"/>
                </a:moveTo>
                <a:lnTo>
                  <a:pt x="93" y="527"/>
                </a:lnTo>
                <a:lnTo>
                  <a:pt x="59" y="409"/>
                </a:lnTo>
                <a:lnTo>
                  <a:pt x="26" y="228"/>
                </a:lnTo>
                <a:lnTo>
                  <a:pt x="15" y="0"/>
                </a:lnTo>
                <a:lnTo>
                  <a:pt x="5" y="40"/>
                </a:lnTo>
                <a:lnTo>
                  <a:pt x="0" y="156"/>
                </a:lnTo>
                <a:lnTo>
                  <a:pt x="17" y="342"/>
                </a:lnTo>
                <a:lnTo>
                  <a:pt x="83" y="593"/>
                </a:lnTo>
                <a:lnTo>
                  <a:pt x="108" y="570"/>
                </a:lnTo>
                <a:lnTo>
                  <a:pt x="108" y="570"/>
                </a:lnTo>
                <a:close/>
              </a:path>
            </a:pathLst>
          </a:custGeom>
          <a:solidFill>
            <a:srgbClr val="000000"/>
          </a:solidFill>
          <a:ln w="9525">
            <a:noFill/>
            <a:round/>
            <a:headEnd/>
            <a:tailEnd/>
          </a:ln>
        </p:spPr>
        <p:txBody>
          <a:bodyPr/>
          <a:lstStyle/>
          <a:p>
            <a:endParaRPr lang="en-US"/>
          </a:p>
        </p:txBody>
      </p:sp>
      <p:sp>
        <p:nvSpPr>
          <p:cNvPr id="123115" name="Freeform 235"/>
          <p:cNvSpPr>
            <a:spLocks/>
          </p:cNvSpPr>
          <p:nvPr/>
        </p:nvSpPr>
        <p:spPr bwMode="auto">
          <a:xfrm>
            <a:off x="7385050" y="3203575"/>
            <a:ext cx="115888" cy="201613"/>
          </a:xfrm>
          <a:custGeom>
            <a:avLst/>
            <a:gdLst/>
            <a:ahLst/>
            <a:cxnLst>
              <a:cxn ang="0">
                <a:pos x="147" y="193"/>
              </a:cxn>
              <a:cxn ang="0">
                <a:pos x="145" y="180"/>
              </a:cxn>
              <a:cxn ang="0">
                <a:pos x="141" y="142"/>
              </a:cxn>
              <a:cxn ang="0">
                <a:pos x="128" y="95"/>
              </a:cxn>
              <a:cxn ang="0">
                <a:pos x="105" y="45"/>
              </a:cxn>
              <a:cxn ang="0">
                <a:pos x="72" y="13"/>
              </a:cxn>
              <a:cxn ang="0">
                <a:pos x="38" y="1"/>
              </a:cxn>
              <a:cxn ang="0">
                <a:pos x="12" y="0"/>
              </a:cxn>
              <a:cxn ang="0">
                <a:pos x="2" y="3"/>
              </a:cxn>
              <a:cxn ang="0">
                <a:pos x="0" y="28"/>
              </a:cxn>
              <a:cxn ang="0">
                <a:pos x="8" y="93"/>
              </a:cxn>
              <a:cxn ang="0">
                <a:pos x="44" y="174"/>
              </a:cxn>
              <a:cxn ang="0">
                <a:pos x="124" y="252"/>
              </a:cxn>
              <a:cxn ang="0">
                <a:pos x="108" y="231"/>
              </a:cxn>
              <a:cxn ang="0">
                <a:pos x="76" y="182"/>
              </a:cxn>
              <a:cxn ang="0">
                <a:pos x="42" y="112"/>
              </a:cxn>
              <a:cxn ang="0">
                <a:pos x="27" y="30"/>
              </a:cxn>
              <a:cxn ang="0">
                <a:pos x="38" y="36"/>
              </a:cxn>
              <a:cxn ang="0">
                <a:pos x="67" y="58"/>
              </a:cxn>
              <a:cxn ang="0">
                <a:pos x="97" y="100"/>
              </a:cxn>
              <a:cxn ang="0">
                <a:pos x="116" y="169"/>
              </a:cxn>
              <a:cxn ang="0">
                <a:pos x="126" y="216"/>
              </a:cxn>
              <a:cxn ang="0">
                <a:pos x="137" y="222"/>
              </a:cxn>
              <a:cxn ang="0">
                <a:pos x="143" y="205"/>
              </a:cxn>
              <a:cxn ang="0">
                <a:pos x="147" y="193"/>
              </a:cxn>
              <a:cxn ang="0">
                <a:pos x="147" y="193"/>
              </a:cxn>
            </a:cxnLst>
            <a:rect l="0" t="0" r="r" b="b"/>
            <a:pathLst>
              <a:path w="147" h="252">
                <a:moveTo>
                  <a:pt x="147" y="193"/>
                </a:moveTo>
                <a:lnTo>
                  <a:pt x="145" y="180"/>
                </a:lnTo>
                <a:lnTo>
                  <a:pt x="141" y="142"/>
                </a:lnTo>
                <a:lnTo>
                  <a:pt x="128" y="95"/>
                </a:lnTo>
                <a:lnTo>
                  <a:pt x="105" y="45"/>
                </a:lnTo>
                <a:lnTo>
                  <a:pt x="72" y="13"/>
                </a:lnTo>
                <a:lnTo>
                  <a:pt x="38" y="1"/>
                </a:lnTo>
                <a:lnTo>
                  <a:pt x="12" y="0"/>
                </a:lnTo>
                <a:lnTo>
                  <a:pt x="2" y="3"/>
                </a:lnTo>
                <a:lnTo>
                  <a:pt x="0" y="28"/>
                </a:lnTo>
                <a:lnTo>
                  <a:pt x="8" y="93"/>
                </a:lnTo>
                <a:lnTo>
                  <a:pt x="44" y="174"/>
                </a:lnTo>
                <a:lnTo>
                  <a:pt x="124" y="252"/>
                </a:lnTo>
                <a:lnTo>
                  <a:pt x="108" y="231"/>
                </a:lnTo>
                <a:lnTo>
                  <a:pt x="76" y="182"/>
                </a:lnTo>
                <a:lnTo>
                  <a:pt x="42" y="112"/>
                </a:lnTo>
                <a:lnTo>
                  <a:pt x="27" y="30"/>
                </a:lnTo>
                <a:lnTo>
                  <a:pt x="38" y="36"/>
                </a:lnTo>
                <a:lnTo>
                  <a:pt x="67" y="58"/>
                </a:lnTo>
                <a:lnTo>
                  <a:pt x="97" y="100"/>
                </a:lnTo>
                <a:lnTo>
                  <a:pt x="116" y="169"/>
                </a:lnTo>
                <a:lnTo>
                  <a:pt x="126" y="216"/>
                </a:lnTo>
                <a:lnTo>
                  <a:pt x="137" y="222"/>
                </a:lnTo>
                <a:lnTo>
                  <a:pt x="143" y="205"/>
                </a:lnTo>
                <a:lnTo>
                  <a:pt x="147" y="193"/>
                </a:lnTo>
                <a:lnTo>
                  <a:pt x="147" y="193"/>
                </a:lnTo>
                <a:close/>
              </a:path>
            </a:pathLst>
          </a:custGeom>
          <a:solidFill>
            <a:srgbClr val="000000"/>
          </a:solidFill>
          <a:ln w="9525">
            <a:noFill/>
            <a:round/>
            <a:headEnd/>
            <a:tailEnd/>
          </a:ln>
        </p:spPr>
        <p:txBody>
          <a:bodyPr/>
          <a:lstStyle/>
          <a:p>
            <a:endParaRPr lang="en-US"/>
          </a:p>
        </p:txBody>
      </p:sp>
      <p:sp>
        <p:nvSpPr>
          <p:cNvPr id="123116" name="Freeform 236"/>
          <p:cNvSpPr>
            <a:spLocks/>
          </p:cNvSpPr>
          <p:nvPr/>
        </p:nvSpPr>
        <p:spPr bwMode="auto">
          <a:xfrm>
            <a:off x="7534275" y="3162300"/>
            <a:ext cx="107950" cy="193675"/>
          </a:xfrm>
          <a:custGeom>
            <a:avLst/>
            <a:gdLst/>
            <a:ahLst/>
            <a:cxnLst>
              <a:cxn ang="0">
                <a:pos x="48" y="204"/>
              </a:cxn>
              <a:cxn ang="0">
                <a:pos x="59" y="183"/>
              </a:cxn>
              <a:cxn ang="0">
                <a:pos x="82" y="133"/>
              </a:cxn>
              <a:cxn ang="0">
                <a:pos x="99" y="74"/>
              </a:cxn>
              <a:cxn ang="0">
                <a:pos x="90" y="23"/>
              </a:cxn>
              <a:cxn ang="0">
                <a:pos x="74" y="36"/>
              </a:cxn>
              <a:cxn ang="0">
                <a:pos x="48" y="82"/>
              </a:cxn>
              <a:cxn ang="0">
                <a:pos x="19" y="152"/>
              </a:cxn>
              <a:cxn ang="0">
                <a:pos x="10" y="246"/>
              </a:cxn>
              <a:cxn ang="0">
                <a:pos x="2" y="223"/>
              </a:cxn>
              <a:cxn ang="0">
                <a:pos x="0" y="166"/>
              </a:cxn>
              <a:cxn ang="0">
                <a:pos x="23" y="88"/>
              </a:cxn>
              <a:cxn ang="0">
                <a:pos x="92" y="0"/>
              </a:cxn>
              <a:cxn ang="0">
                <a:pos x="99" y="2"/>
              </a:cxn>
              <a:cxn ang="0">
                <a:pos x="116" y="12"/>
              </a:cxn>
              <a:cxn ang="0">
                <a:pos x="131" y="35"/>
              </a:cxn>
              <a:cxn ang="0">
                <a:pos x="137" y="73"/>
              </a:cxn>
              <a:cxn ang="0">
                <a:pos x="124" y="118"/>
              </a:cxn>
              <a:cxn ang="0">
                <a:pos x="103" y="156"/>
              </a:cxn>
              <a:cxn ang="0">
                <a:pos x="80" y="187"/>
              </a:cxn>
              <a:cxn ang="0">
                <a:pos x="63" y="204"/>
              </a:cxn>
              <a:cxn ang="0">
                <a:pos x="55" y="208"/>
              </a:cxn>
              <a:cxn ang="0">
                <a:pos x="50" y="208"/>
              </a:cxn>
              <a:cxn ang="0">
                <a:pos x="48" y="204"/>
              </a:cxn>
              <a:cxn ang="0">
                <a:pos x="48" y="204"/>
              </a:cxn>
              <a:cxn ang="0">
                <a:pos x="48" y="204"/>
              </a:cxn>
            </a:cxnLst>
            <a:rect l="0" t="0" r="r" b="b"/>
            <a:pathLst>
              <a:path w="137" h="246">
                <a:moveTo>
                  <a:pt x="48" y="204"/>
                </a:moveTo>
                <a:lnTo>
                  <a:pt x="59" y="183"/>
                </a:lnTo>
                <a:lnTo>
                  <a:pt x="82" y="133"/>
                </a:lnTo>
                <a:lnTo>
                  <a:pt x="99" y="74"/>
                </a:lnTo>
                <a:lnTo>
                  <a:pt x="90" y="23"/>
                </a:lnTo>
                <a:lnTo>
                  <a:pt x="74" y="36"/>
                </a:lnTo>
                <a:lnTo>
                  <a:pt x="48" y="82"/>
                </a:lnTo>
                <a:lnTo>
                  <a:pt x="19" y="152"/>
                </a:lnTo>
                <a:lnTo>
                  <a:pt x="10" y="246"/>
                </a:lnTo>
                <a:lnTo>
                  <a:pt x="2" y="223"/>
                </a:lnTo>
                <a:lnTo>
                  <a:pt x="0" y="166"/>
                </a:lnTo>
                <a:lnTo>
                  <a:pt x="23" y="88"/>
                </a:lnTo>
                <a:lnTo>
                  <a:pt x="92" y="0"/>
                </a:lnTo>
                <a:lnTo>
                  <a:pt x="99" y="2"/>
                </a:lnTo>
                <a:lnTo>
                  <a:pt x="116" y="12"/>
                </a:lnTo>
                <a:lnTo>
                  <a:pt x="131" y="35"/>
                </a:lnTo>
                <a:lnTo>
                  <a:pt x="137" y="73"/>
                </a:lnTo>
                <a:lnTo>
                  <a:pt x="124" y="118"/>
                </a:lnTo>
                <a:lnTo>
                  <a:pt x="103" y="156"/>
                </a:lnTo>
                <a:lnTo>
                  <a:pt x="80" y="187"/>
                </a:lnTo>
                <a:lnTo>
                  <a:pt x="63" y="204"/>
                </a:lnTo>
                <a:lnTo>
                  <a:pt x="55" y="208"/>
                </a:lnTo>
                <a:lnTo>
                  <a:pt x="50" y="208"/>
                </a:lnTo>
                <a:lnTo>
                  <a:pt x="48" y="204"/>
                </a:lnTo>
                <a:lnTo>
                  <a:pt x="48" y="204"/>
                </a:lnTo>
                <a:lnTo>
                  <a:pt x="48" y="204"/>
                </a:lnTo>
                <a:close/>
              </a:path>
            </a:pathLst>
          </a:custGeom>
          <a:solidFill>
            <a:srgbClr val="000000"/>
          </a:solidFill>
          <a:ln w="9525">
            <a:noFill/>
            <a:round/>
            <a:headEnd/>
            <a:tailEnd/>
          </a:ln>
        </p:spPr>
        <p:txBody>
          <a:bodyPr/>
          <a:lstStyle/>
          <a:p>
            <a:endParaRPr lang="en-US"/>
          </a:p>
        </p:txBody>
      </p:sp>
      <p:sp>
        <p:nvSpPr>
          <p:cNvPr id="123117" name="Freeform 237"/>
          <p:cNvSpPr>
            <a:spLocks/>
          </p:cNvSpPr>
          <p:nvPr/>
        </p:nvSpPr>
        <p:spPr bwMode="auto">
          <a:xfrm>
            <a:off x="7534275" y="3019425"/>
            <a:ext cx="57150" cy="233363"/>
          </a:xfrm>
          <a:custGeom>
            <a:avLst/>
            <a:gdLst/>
            <a:ahLst/>
            <a:cxnLst>
              <a:cxn ang="0">
                <a:pos x="40" y="247"/>
              </a:cxn>
              <a:cxn ang="0">
                <a:pos x="33" y="226"/>
              </a:cxn>
              <a:cxn ang="0">
                <a:pos x="23" y="173"/>
              </a:cxn>
              <a:cxn ang="0">
                <a:pos x="31" y="93"/>
              </a:cxn>
              <a:cxn ang="0">
                <a:pos x="73" y="0"/>
              </a:cxn>
              <a:cxn ang="0">
                <a:pos x="55" y="13"/>
              </a:cxn>
              <a:cxn ang="0">
                <a:pos x="21" y="62"/>
              </a:cxn>
              <a:cxn ang="0">
                <a:pos x="0" y="154"/>
              </a:cxn>
              <a:cxn ang="0">
                <a:pos x="21" y="292"/>
              </a:cxn>
              <a:cxn ang="0">
                <a:pos x="40" y="247"/>
              </a:cxn>
              <a:cxn ang="0">
                <a:pos x="40" y="247"/>
              </a:cxn>
            </a:cxnLst>
            <a:rect l="0" t="0" r="r" b="b"/>
            <a:pathLst>
              <a:path w="73" h="292">
                <a:moveTo>
                  <a:pt x="40" y="247"/>
                </a:moveTo>
                <a:lnTo>
                  <a:pt x="33" y="226"/>
                </a:lnTo>
                <a:lnTo>
                  <a:pt x="23" y="173"/>
                </a:lnTo>
                <a:lnTo>
                  <a:pt x="31" y="93"/>
                </a:lnTo>
                <a:lnTo>
                  <a:pt x="73" y="0"/>
                </a:lnTo>
                <a:lnTo>
                  <a:pt x="55" y="13"/>
                </a:lnTo>
                <a:lnTo>
                  <a:pt x="21" y="62"/>
                </a:lnTo>
                <a:lnTo>
                  <a:pt x="0" y="154"/>
                </a:lnTo>
                <a:lnTo>
                  <a:pt x="21" y="292"/>
                </a:lnTo>
                <a:lnTo>
                  <a:pt x="40" y="247"/>
                </a:lnTo>
                <a:lnTo>
                  <a:pt x="40" y="247"/>
                </a:lnTo>
                <a:close/>
              </a:path>
            </a:pathLst>
          </a:custGeom>
          <a:solidFill>
            <a:srgbClr val="000000"/>
          </a:solidFill>
          <a:ln w="9525">
            <a:noFill/>
            <a:round/>
            <a:headEnd/>
            <a:tailEnd/>
          </a:ln>
        </p:spPr>
        <p:txBody>
          <a:bodyPr/>
          <a:lstStyle/>
          <a:p>
            <a:endParaRPr lang="en-US"/>
          </a:p>
        </p:txBody>
      </p:sp>
      <p:sp>
        <p:nvSpPr>
          <p:cNvPr id="123118" name="Freeform 238"/>
          <p:cNvSpPr>
            <a:spLocks/>
          </p:cNvSpPr>
          <p:nvPr/>
        </p:nvSpPr>
        <p:spPr bwMode="auto">
          <a:xfrm>
            <a:off x="7583488" y="3001963"/>
            <a:ext cx="36512" cy="142875"/>
          </a:xfrm>
          <a:custGeom>
            <a:avLst/>
            <a:gdLst/>
            <a:ahLst/>
            <a:cxnLst>
              <a:cxn ang="0">
                <a:pos x="0" y="9"/>
              </a:cxn>
              <a:cxn ang="0">
                <a:pos x="4" y="25"/>
              </a:cxn>
              <a:cxn ang="0">
                <a:pos x="13" y="63"/>
              </a:cxn>
              <a:cxn ang="0">
                <a:pos x="21" y="116"/>
              </a:cxn>
              <a:cxn ang="0">
                <a:pos x="21" y="180"/>
              </a:cxn>
              <a:cxn ang="0">
                <a:pos x="27" y="169"/>
              </a:cxn>
              <a:cxn ang="0">
                <a:pos x="40" y="139"/>
              </a:cxn>
              <a:cxn ang="0">
                <a:pos x="46" y="91"/>
              </a:cxn>
              <a:cxn ang="0">
                <a:pos x="36" y="28"/>
              </a:cxn>
              <a:cxn ang="0">
                <a:pos x="29" y="21"/>
              </a:cxn>
              <a:cxn ang="0">
                <a:pos x="13" y="9"/>
              </a:cxn>
              <a:cxn ang="0">
                <a:pos x="2" y="0"/>
              </a:cxn>
              <a:cxn ang="0">
                <a:pos x="0" y="9"/>
              </a:cxn>
              <a:cxn ang="0">
                <a:pos x="0" y="9"/>
              </a:cxn>
            </a:cxnLst>
            <a:rect l="0" t="0" r="r" b="b"/>
            <a:pathLst>
              <a:path w="46" h="180">
                <a:moveTo>
                  <a:pt x="0" y="9"/>
                </a:moveTo>
                <a:lnTo>
                  <a:pt x="4" y="25"/>
                </a:lnTo>
                <a:lnTo>
                  <a:pt x="13" y="63"/>
                </a:lnTo>
                <a:lnTo>
                  <a:pt x="21" y="116"/>
                </a:lnTo>
                <a:lnTo>
                  <a:pt x="21" y="180"/>
                </a:lnTo>
                <a:lnTo>
                  <a:pt x="27" y="169"/>
                </a:lnTo>
                <a:lnTo>
                  <a:pt x="40" y="139"/>
                </a:lnTo>
                <a:lnTo>
                  <a:pt x="46" y="91"/>
                </a:lnTo>
                <a:lnTo>
                  <a:pt x="36" y="28"/>
                </a:lnTo>
                <a:lnTo>
                  <a:pt x="29" y="21"/>
                </a:lnTo>
                <a:lnTo>
                  <a:pt x="13" y="9"/>
                </a:lnTo>
                <a:lnTo>
                  <a:pt x="2" y="0"/>
                </a:lnTo>
                <a:lnTo>
                  <a:pt x="0" y="9"/>
                </a:lnTo>
                <a:lnTo>
                  <a:pt x="0" y="9"/>
                </a:lnTo>
                <a:close/>
              </a:path>
            </a:pathLst>
          </a:custGeom>
          <a:solidFill>
            <a:srgbClr val="000000"/>
          </a:solidFill>
          <a:ln w="9525">
            <a:noFill/>
            <a:round/>
            <a:headEnd/>
            <a:tailEnd/>
          </a:ln>
        </p:spPr>
        <p:txBody>
          <a:bodyPr/>
          <a:lstStyle/>
          <a:p>
            <a:endParaRPr lang="en-US"/>
          </a:p>
        </p:txBody>
      </p:sp>
      <p:sp>
        <p:nvSpPr>
          <p:cNvPr id="123119" name="Freeform 239"/>
          <p:cNvSpPr>
            <a:spLocks/>
          </p:cNvSpPr>
          <p:nvPr/>
        </p:nvSpPr>
        <p:spPr bwMode="auto">
          <a:xfrm>
            <a:off x="7612063" y="3000375"/>
            <a:ext cx="77787" cy="136525"/>
          </a:xfrm>
          <a:custGeom>
            <a:avLst/>
            <a:gdLst/>
            <a:ahLst/>
            <a:cxnLst>
              <a:cxn ang="0">
                <a:pos x="0" y="65"/>
              </a:cxn>
              <a:cxn ang="0">
                <a:pos x="4" y="55"/>
              </a:cxn>
              <a:cxn ang="0">
                <a:pos x="21" y="38"/>
              </a:cxn>
              <a:cxn ang="0">
                <a:pos x="50" y="17"/>
              </a:cxn>
              <a:cxn ang="0">
                <a:pos x="99" y="0"/>
              </a:cxn>
              <a:cxn ang="0">
                <a:pos x="97" y="19"/>
              </a:cxn>
              <a:cxn ang="0">
                <a:pos x="89" y="65"/>
              </a:cxn>
              <a:cxn ang="0">
                <a:pos x="63" y="120"/>
              </a:cxn>
              <a:cxn ang="0">
                <a:pos x="8" y="171"/>
              </a:cxn>
              <a:cxn ang="0">
                <a:pos x="17" y="158"/>
              </a:cxn>
              <a:cxn ang="0">
                <a:pos x="40" y="124"/>
              </a:cxn>
              <a:cxn ang="0">
                <a:pos x="63" y="76"/>
              </a:cxn>
              <a:cxn ang="0">
                <a:pos x="76" y="25"/>
              </a:cxn>
              <a:cxn ang="0">
                <a:pos x="67" y="27"/>
              </a:cxn>
              <a:cxn ang="0">
                <a:pos x="48" y="40"/>
              </a:cxn>
              <a:cxn ang="0">
                <a:pos x="21" y="61"/>
              </a:cxn>
              <a:cxn ang="0">
                <a:pos x="0" y="93"/>
              </a:cxn>
              <a:cxn ang="0">
                <a:pos x="0" y="65"/>
              </a:cxn>
              <a:cxn ang="0">
                <a:pos x="0" y="65"/>
              </a:cxn>
            </a:cxnLst>
            <a:rect l="0" t="0" r="r" b="b"/>
            <a:pathLst>
              <a:path w="99" h="171">
                <a:moveTo>
                  <a:pt x="0" y="65"/>
                </a:moveTo>
                <a:lnTo>
                  <a:pt x="4" y="55"/>
                </a:lnTo>
                <a:lnTo>
                  <a:pt x="21" y="38"/>
                </a:lnTo>
                <a:lnTo>
                  <a:pt x="50" y="17"/>
                </a:lnTo>
                <a:lnTo>
                  <a:pt x="99" y="0"/>
                </a:lnTo>
                <a:lnTo>
                  <a:pt x="97" y="19"/>
                </a:lnTo>
                <a:lnTo>
                  <a:pt x="89" y="65"/>
                </a:lnTo>
                <a:lnTo>
                  <a:pt x="63" y="120"/>
                </a:lnTo>
                <a:lnTo>
                  <a:pt x="8" y="171"/>
                </a:lnTo>
                <a:lnTo>
                  <a:pt x="17" y="158"/>
                </a:lnTo>
                <a:lnTo>
                  <a:pt x="40" y="124"/>
                </a:lnTo>
                <a:lnTo>
                  <a:pt x="63" y="76"/>
                </a:lnTo>
                <a:lnTo>
                  <a:pt x="76" y="25"/>
                </a:lnTo>
                <a:lnTo>
                  <a:pt x="67" y="27"/>
                </a:lnTo>
                <a:lnTo>
                  <a:pt x="48" y="40"/>
                </a:lnTo>
                <a:lnTo>
                  <a:pt x="21" y="61"/>
                </a:lnTo>
                <a:lnTo>
                  <a:pt x="0" y="93"/>
                </a:lnTo>
                <a:lnTo>
                  <a:pt x="0" y="65"/>
                </a:lnTo>
                <a:lnTo>
                  <a:pt x="0" y="65"/>
                </a:lnTo>
                <a:close/>
              </a:path>
            </a:pathLst>
          </a:custGeom>
          <a:solidFill>
            <a:srgbClr val="000000"/>
          </a:solidFill>
          <a:ln w="9525">
            <a:noFill/>
            <a:round/>
            <a:headEnd/>
            <a:tailEnd/>
          </a:ln>
        </p:spPr>
        <p:txBody>
          <a:bodyPr/>
          <a:lstStyle/>
          <a:p>
            <a:endParaRPr lang="en-US"/>
          </a:p>
        </p:txBody>
      </p:sp>
      <p:sp>
        <p:nvSpPr>
          <p:cNvPr id="123120" name="Freeform 240"/>
          <p:cNvSpPr>
            <a:spLocks/>
          </p:cNvSpPr>
          <p:nvPr/>
        </p:nvSpPr>
        <p:spPr bwMode="auto">
          <a:xfrm>
            <a:off x="7405688" y="2987675"/>
            <a:ext cx="103187" cy="152400"/>
          </a:xfrm>
          <a:custGeom>
            <a:avLst/>
            <a:gdLst/>
            <a:ahLst/>
            <a:cxnLst>
              <a:cxn ang="0">
                <a:pos x="131" y="177"/>
              </a:cxn>
              <a:cxn ang="0">
                <a:pos x="129" y="150"/>
              </a:cxn>
              <a:cxn ang="0">
                <a:pos x="118" y="91"/>
              </a:cxn>
              <a:cxn ang="0">
                <a:pos x="80" y="32"/>
              </a:cxn>
              <a:cxn ang="0">
                <a:pos x="0" y="0"/>
              </a:cxn>
              <a:cxn ang="0">
                <a:pos x="13" y="5"/>
              </a:cxn>
              <a:cxn ang="0">
                <a:pos x="45" y="30"/>
              </a:cxn>
              <a:cxn ang="0">
                <a:pos x="80" y="87"/>
              </a:cxn>
              <a:cxn ang="0">
                <a:pos x="104" y="186"/>
              </a:cxn>
              <a:cxn ang="0">
                <a:pos x="106" y="188"/>
              </a:cxn>
              <a:cxn ang="0">
                <a:pos x="116" y="192"/>
              </a:cxn>
              <a:cxn ang="0">
                <a:pos x="125" y="190"/>
              </a:cxn>
              <a:cxn ang="0">
                <a:pos x="131" y="177"/>
              </a:cxn>
              <a:cxn ang="0">
                <a:pos x="131" y="177"/>
              </a:cxn>
            </a:cxnLst>
            <a:rect l="0" t="0" r="r" b="b"/>
            <a:pathLst>
              <a:path w="131" h="192">
                <a:moveTo>
                  <a:pt x="131" y="177"/>
                </a:moveTo>
                <a:lnTo>
                  <a:pt x="129" y="150"/>
                </a:lnTo>
                <a:lnTo>
                  <a:pt x="118" y="91"/>
                </a:lnTo>
                <a:lnTo>
                  <a:pt x="80" y="32"/>
                </a:lnTo>
                <a:lnTo>
                  <a:pt x="0" y="0"/>
                </a:lnTo>
                <a:lnTo>
                  <a:pt x="13" y="5"/>
                </a:lnTo>
                <a:lnTo>
                  <a:pt x="45" y="30"/>
                </a:lnTo>
                <a:lnTo>
                  <a:pt x="80" y="87"/>
                </a:lnTo>
                <a:lnTo>
                  <a:pt x="104" y="186"/>
                </a:lnTo>
                <a:lnTo>
                  <a:pt x="106" y="188"/>
                </a:lnTo>
                <a:lnTo>
                  <a:pt x="116" y="192"/>
                </a:lnTo>
                <a:lnTo>
                  <a:pt x="125" y="190"/>
                </a:lnTo>
                <a:lnTo>
                  <a:pt x="131" y="177"/>
                </a:lnTo>
                <a:lnTo>
                  <a:pt x="131" y="177"/>
                </a:lnTo>
                <a:close/>
              </a:path>
            </a:pathLst>
          </a:custGeom>
          <a:solidFill>
            <a:srgbClr val="000000"/>
          </a:solidFill>
          <a:ln w="9525">
            <a:noFill/>
            <a:round/>
            <a:headEnd/>
            <a:tailEnd/>
          </a:ln>
        </p:spPr>
        <p:txBody>
          <a:bodyPr/>
          <a:lstStyle/>
          <a:p>
            <a:endParaRPr lang="en-US"/>
          </a:p>
        </p:txBody>
      </p:sp>
      <p:sp>
        <p:nvSpPr>
          <p:cNvPr id="123121" name="Freeform 241"/>
          <p:cNvSpPr>
            <a:spLocks/>
          </p:cNvSpPr>
          <p:nvPr/>
        </p:nvSpPr>
        <p:spPr bwMode="auto">
          <a:xfrm>
            <a:off x="7416800" y="2992438"/>
            <a:ext cx="79375" cy="139700"/>
          </a:xfrm>
          <a:custGeom>
            <a:avLst/>
            <a:gdLst/>
            <a:ahLst/>
            <a:cxnLst>
              <a:cxn ang="0">
                <a:pos x="21" y="6"/>
              </a:cxn>
              <a:cxn ang="0">
                <a:pos x="19" y="25"/>
              </a:cxn>
              <a:cxn ang="0">
                <a:pos x="27" y="69"/>
              </a:cxn>
              <a:cxn ang="0">
                <a:pos x="49" y="124"/>
              </a:cxn>
              <a:cxn ang="0">
                <a:pos x="101" y="175"/>
              </a:cxn>
              <a:cxn ang="0">
                <a:pos x="84" y="168"/>
              </a:cxn>
              <a:cxn ang="0">
                <a:pos x="49" y="145"/>
              </a:cxn>
              <a:cxn ang="0">
                <a:pos x="15" y="92"/>
              </a:cxn>
              <a:cxn ang="0">
                <a:pos x="0" y="0"/>
              </a:cxn>
              <a:cxn ang="0">
                <a:pos x="21" y="6"/>
              </a:cxn>
              <a:cxn ang="0">
                <a:pos x="21" y="6"/>
              </a:cxn>
            </a:cxnLst>
            <a:rect l="0" t="0" r="r" b="b"/>
            <a:pathLst>
              <a:path w="101" h="175">
                <a:moveTo>
                  <a:pt x="21" y="6"/>
                </a:moveTo>
                <a:lnTo>
                  <a:pt x="19" y="25"/>
                </a:lnTo>
                <a:lnTo>
                  <a:pt x="27" y="69"/>
                </a:lnTo>
                <a:lnTo>
                  <a:pt x="49" y="124"/>
                </a:lnTo>
                <a:lnTo>
                  <a:pt x="101" y="175"/>
                </a:lnTo>
                <a:lnTo>
                  <a:pt x="84" y="168"/>
                </a:lnTo>
                <a:lnTo>
                  <a:pt x="49" y="145"/>
                </a:lnTo>
                <a:lnTo>
                  <a:pt x="15" y="92"/>
                </a:lnTo>
                <a:lnTo>
                  <a:pt x="0" y="0"/>
                </a:lnTo>
                <a:lnTo>
                  <a:pt x="21" y="6"/>
                </a:lnTo>
                <a:lnTo>
                  <a:pt x="21" y="6"/>
                </a:lnTo>
                <a:close/>
              </a:path>
            </a:pathLst>
          </a:custGeom>
          <a:solidFill>
            <a:srgbClr val="000000"/>
          </a:solidFill>
          <a:ln w="9525">
            <a:noFill/>
            <a:round/>
            <a:headEnd/>
            <a:tailEnd/>
          </a:ln>
        </p:spPr>
        <p:txBody>
          <a:bodyPr/>
          <a:lstStyle/>
          <a:p>
            <a:endParaRPr lang="en-US"/>
          </a:p>
        </p:txBody>
      </p:sp>
      <p:sp>
        <p:nvSpPr>
          <p:cNvPr id="123122" name="Freeform 242"/>
          <p:cNvSpPr>
            <a:spLocks/>
          </p:cNvSpPr>
          <p:nvPr/>
        </p:nvSpPr>
        <p:spPr bwMode="auto">
          <a:xfrm>
            <a:off x="7789863" y="2179638"/>
            <a:ext cx="157162" cy="149225"/>
          </a:xfrm>
          <a:custGeom>
            <a:avLst/>
            <a:gdLst/>
            <a:ahLst/>
            <a:cxnLst>
              <a:cxn ang="0">
                <a:pos x="149" y="188"/>
              </a:cxn>
              <a:cxn ang="0">
                <a:pos x="152" y="173"/>
              </a:cxn>
              <a:cxn ang="0">
                <a:pos x="164" y="139"/>
              </a:cxn>
              <a:cxn ang="0">
                <a:pos x="179" y="91"/>
              </a:cxn>
              <a:cxn ang="0">
                <a:pos x="198" y="42"/>
              </a:cxn>
              <a:cxn ang="0">
                <a:pos x="196" y="15"/>
              </a:cxn>
              <a:cxn ang="0">
                <a:pos x="162" y="32"/>
              </a:cxn>
              <a:cxn ang="0">
                <a:pos x="118" y="72"/>
              </a:cxn>
              <a:cxn ang="0">
                <a:pos x="88" y="122"/>
              </a:cxn>
              <a:cxn ang="0">
                <a:pos x="84" y="101"/>
              </a:cxn>
              <a:cxn ang="0">
                <a:pos x="95" y="70"/>
              </a:cxn>
              <a:cxn ang="0">
                <a:pos x="114" y="32"/>
              </a:cxn>
              <a:cxn ang="0">
                <a:pos x="135" y="0"/>
              </a:cxn>
              <a:cxn ang="0">
                <a:pos x="118" y="11"/>
              </a:cxn>
              <a:cxn ang="0">
                <a:pos x="78" y="44"/>
              </a:cxn>
              <a:cxn ang="0">
                <a:pos x="35" y="101"/>
              </a:cxn>
              <a:cxn ang="0">
                <a:pos x="0" y="186"/>
              </a:cxn>
              <a:cxn ang="0">
                <a:pos x="16" y="177"/>
              </a:cxn>
              <a:cxn ang="0">
                <a:pos x="40" y="169"/>
              </a:cxn>
              <a:cxn ang="0">
                <a:pos x="67" y="163"/>
              </a:cxn>
              <a:cxn ang="0">
                <a:pos x="90" y="163"/>
              </a:cxn>
              <a:cxn ang="0">
                <a:pos x="109" y="169"/>
              </a:cxn>
              <a:cxn ang="0">
                <a:pos x="128" y="179"/>
              </a:cxn>
              <a:cxn ang="0">
                <a:pos x="143" y="184"/>
              </a:cxn>
              <a:cxn ang="0">
                <a:pos x="149" y="188"/>
              </a:cxn>
              <a:cxn ang="0">
                <a:pos x="149" y="188"/>
              </a:cxn>
            </a:cxnLst>
            <a:rect l="0" t="0" r="r" b="b"/>
            <a:pathLst>
              <a:path w="198" h="188">
                <a:moveTo>
                  <a:pt x="149" y="188"/>
                </a:moveTo>
                <a:lnTo>
                  <a:pt x="152" y="173"/>
                </a:lnTo>
                <a:lnTo>
                  <a:pt x="164" y="139"/>
                </a:lnTo>
                <a:lnTo>
                  <a:pt x="179" y="91"/>
                </a:lnTo>
                <a:lnTo>
                  <a:pt x="198" y="42"/>
                </a:lnTo>
                <a:lnTo>
                  <a:pt x="196" y="15"/>
                </a:lnTo>
                <a:lnTo>
                  <a:pt x="162" y="32"/>
                </a:lnTo>
                <a:lnTo>
                  <a:pt x="118" y="72"/>
                </a:lnTo>
                <a:lnTo>
                  <a:pt x="88" y="122"/>
                </a:lnTo>
                <a:lnTo>
                  <a:pt x="84" y="101"/>
                </a:lnTo>
                <a:lnTo>
                  <a:pt x="95" y="70"/>
                </a:lnTo>
                <a:lnTo>
                  <a:pt x="114" y="32"/>
                </a:lnTo>
                <a:lnTo>
                  <a:pt x="135" y="0"/>
                </a:lnTo>
                <a:lnTo>
                  <a:pt x="118" y="11"/>
                </a:lnTo>
                <a:lnTo>
                  <a:pt x="78" y="44"/>
                </a:lnTo>
                <a:lnTo>
                  <a:pt x="35" y="101"/>
                </a:lnTo>
                <a:lnTo>
                  <a:pt x="0" y="186"/>
                </a:lnTo>
                <a:lnTo>
                  <a:pt x="16" y="177"/>
                </a:lnTo>
                <a:lnTo>
                  <a:pt x="40" y="169"/>
                </a:lnTo>
                <a:lnTo>
                  <a:pt x="67" y="163"/>
                </a:lnTo>
                <a:lnTo>
                  <a:pt x="90" y="163"/>
                </a:lnTo>
                <a:lnTo>
                  <a:pt x="109" y="169"/>
                </a:lnTo>
                <a:lnTo>
                  <a:pt x="128" y="179"/>
                </a:lnTo>
                <a:lnTo>
                  <a:pt x="143" y="184"/>
                </a:lnTo>
                <a:lnTo>
                  <a:pt x="149" y="188"/>
                </a:lnTo>
                <a:lnTo>
                  <a:pt x="149" y="188"/>
                </a:lnTo>
                <a:close/>
              </a:path>
            </a:pathLst>
          </a:custGeom>
          <a:solidFill>
            <a:srgbClr val="FFFFFF"/>
          </a:solidFill>
          <a:ln w="9525">
            <a:noFill/>
            <a:round/>
            <a:headEnd/>
            <a:tailEnd/>
          </a:ln>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descr="xdu2kdnp[1]"/>
          <p:cNvPicPr>
            <a:picLocks noChangeAspect="1" noChangeArrowheads="1"/>
          </p:cNvPicPr>
          <p:nvPr/>
        </p:nvPicPr>
        <p:blipFill>
          <a:blip r:embed="rId2">
            <a:lum bright="-12000" contrast="30000"/>
          </a:blip>
          <a:srcRect/>
          <a:stretch>
            <a:fillRect/>
          </a:stretch>
        </p:blipFill>
        <p:spPr bwMode="auto">
          <a:xfrm>
            <a:off x="3429000" y="4648200"/>
            <a:ext cx="2667000" cy="1600200"/>
          </a:xfrm>
          <a:prstGeom prst="rect">
            <a:avLst/>
          </a:prstGeom>
          <a:noFill/>
        </p:spPr>
      </p:pic>
      <p:sp>
        <p:nvSpPr>
          <p:cNvPr id="124930" name="Rectangle 2"/>
          <p:cNvSpPr>
            <a:spLocks noGrp="1" noChangeArrowheads="1"/>
          </p:cNvSpPr>
          <p:nvPr>
            <p:ph type="title"/>
          </p:nvPr>
        </p:nvSpPr>
        <p:spPr>
          <a:xfrm>
            <a:off x="685800" y="381000"/>
            <a:ext cx="5867400" cy="1143000"/>
          </a:xfrm>
        </p:spPr>
        <p:txBody>
          <a:bodyPr/>
          <a:lstStyle/>
          <a:p>
            <a:r>
              <a:rPr lang="en-US" dirty="0">
                <a:latin typeface="Segoe UI" panose="020B0502040204020203" pitchFamily="34" charset="0"/>
                <a:cs typeface="Segoe UI" panose="020B0502040204020203" pitchFamily="34" charset="0"/>
              </a:rPr>
              <a:t>COMPARE JESUS</a:t>
            </a:r>
          </a:p>
        </p:txBody>
      </p:sp>
      <p:sp>
        <p:nvSpPr>
          <p:cNvPr id="7" name="Footer Placeholder 6"/>
          <p:cNvSpPr>
            <a:spLocks noGrp="1"/>
          </p:cNvSpPr>
          <p:nvPr>
            <p:ph type="ftr" sz="quarter" idx="11"/>
          </p:nvPr>
        </p:nvSpPr>
        <p:spPr/>
        <p:txBody>
          <a:bodyPr/>
          <a:lstStyle/>
          <a:p>
            <a:r>
              <a:rPr lang="en-US"/>
              <a:t>www.RevelationAndCreation.com</a:t>
            </a:r>
          </a:p>
        </p:txBody>
      </p:sp>
      <p:sp>
        <p:nvSpPr>
          <p:cNvPr id="8" name="Slide Number Placeholder 7"/>
          <p:cNvSpPr>
            <a:spLocks noGrp="1"/>
          </p:cNvSpPr>
          <p:nvPr>
            <p:ph type="sldNum" sz="quarter" idx="12"/>
          </p:nvPr>
        </p:nvSpPr>
        <p:spPr/>
        <p:txBody>
          <a:bodyPr/>
          <a:lstStyle/>
          <a:p>
            <a:fld id="{6E835FC3-ED81-47EB-AD3A-C446205515AA}" type="slidenum">
              <a:rPr lang="en-US" smtClean="0"/>
              <a:pPr/>
              <a:t>92</a:t>
            </a:fld>
            <a:endParaRPr lang="en-US"/>
          </a:p>
        </p:txBody>
      </p:sp>
      <p:sp>
        <p:nvSpPr>
          <p:cNvPr id="124932" name="Text Box 4"/>
          <p:cNvSpPr txBox="1">
            <a:spLocks noChangeArrowheads="1"/>
          </p:cNvSpPr>
          <p:nvPr/>
        </p:nvSpPr>
        <p:spPr bwMode="auto">
          <a:xfrm>
            <a:off x="533400" y="1981200"/>
            <a:ext cx="7924800" cy="4862870"/>
          </a:xfrm>
          <a:prstGeom prst="rect">
            <a:avLst/>
          </a:prstGeom>
          <a:noFill/>
          <a:ln w="9525">
            <a:noFill/>
            <a:miter lim="800000"/>
            <a:headEnd/>
            <a:tailEnd/>
          </a:ln>
          <a:effectLst/>
        </p:spPr>
        <p:txBody>
          <a:bodyPr>
            <a:spAutoFit/>
          </a:bodyPr>
          <a:lstStyle/>
          <a:p>
            <a:pPr marL="342900" indent="-342900" algn="l"/>
            <a:r>
              <a:rPr lang="en-US" sz="3200" dirty="0">
                <a:latin typeface="Segoe UI Semibold" panose="020B0702040204020203" pitchFamily="34" charset="0"/>
                <a:cs typeface="Segoe UI Semibold" panose="020B0702040204020203" pitchFamily="34" charset="0"/>
              </a:rPr>
              <a:t>13  Jesus answered and said to her, "Whoever drinks of this water will thirst again,</a:t>
            </a:r>
          </a:p>
          <a:p>
            <a:pPr marL="342900" indent="-342900" algn="l"/>
            <a:r>
              <a:rPr lang="en-US" sz="3200" dirty="0">
                <a:latin typeface="Segoe UI Semibold" panose="020B0702040204020203" pitchFamily="34" charset="0"/>
                <a:cs typeface="Segoe UI Semibold" panose="020B0702040204020203" pitchFamily="34" charset="0"/>
              </a:rPr>
              <a:t>14  "but whoever drinks of the water that I shall give him will never thirst. But the water that I shall give him will become in him a fountain of water springing up into everlasting life."</a:t>
            </a:r>
          </a:p>
          <a:p>
            <a:pPr marL="342900" indent="-342900" algn="r">
              <a:spcBef>
                <a:spcPct val="50000"/>
              </a:spcBef>
            </a:pPr>
            <a:r>
              <a:rPr lang="en-US" sz="3600" b="1" dirty="0">
                <a:latin typeface="Segoe UI Semibold" panose="020B0702040204020203" pitchFamily="34" charset="0"/>
                <a:cs typeface="Segoe UI Semibold" panose="020B0702040204020203" pitchFamily="34" charset="0"/>
              </a:rPr>
              <a:t>JOHN 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JOHN &amp; EZEKIEL</a:t>
            </a:r>
          </a:p>
        </p:txBody>
      </p:sp>
      <p:sp>
        <p:nvSpPr>
          <p:cNvPr id="126979" name="Rectangle 3"/>
          <p:cNvSpPr>
            <a:spLocks noGrp="1" noChangeArrowheads="1"/>
          </p:cNvSpPr>
          <p:nvPr>
            <p:ph idx="1"/>
          </p:nvPr>
        </p:nvSpPr>
        <p:spPr/>
        <p:txBody>
          <a:bodyPr/>
          <a:lstStyle/>
          <a:p>
            <a:r>
              <a:rPr lang="en-US" dirty="0">
                <a:latin typeface="Segoe UI Semibold" panose="020B0702040204020203" pitchFamily="34" charset="0"/>
                <a:cs typeface="Segoe UI Semibold" panose="020B0702040204020203" pitchFamily="34" charset="0"/>
              </a:rPr>
              <a:t>WHILE IN CAPTIVITY EZEKIEL SPOKE OF ANOTHER TEMPLE WHERE LIVING WATER WOULD FLOW –OF JESUS AND THE CHURCH</a:t>
            </a:r>
          </a:p>
          <a:p>
            <a:pPr lvl="1"/>
            <a:r>
              <a:rPr lang="en-US" dirty="0">
                <a:latin typeface="Segoe UI Semibold" panose="020B0702040204020203" pitchFamily="34" charset="0"/>
                <a:cs typeface="Segoe UI Semibold" panose="020B0702040204020203" pitchFamily="34" charset="0"/>
              </a:rPr>
              <a:t>WHILE IN EXILE JOHN SPOKE OF ANOTHER TEMPLE WHERE LIVING WATER FLOWED –BEFORE THE THRONE OF GOD IN HEAVEN</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JOHN &amp; EZEKIEL</a:t>
            </a:r>
          </a:p>
        </p:txBody>
      </p:sp>
      <p:sp>
        <p:nvSpPr>
          <p:cNvPr id="128003" name="Rectangle 3"/>
          <p:cNvSpPr>
            <a:spLocks noGrp="1" noChangeArrowheads="1"/>
          </p:cNvSpPr>
          <p:nvPr>
            <p:ph idx="1"/>
          </p:nvPr>
        </p:nvSpPr>
        <p:spPr/>
        <p:txBody>
          <a:bodyPr/>
          <a:lstStyle/>
          <a:p>
            <a:r>
              <a:rPr lang="en-US" sz="2800" dirty="0">
                <a:latin typeface="Candara" pitchFamily="34" charset="0"/>
              </a:rPr>
              <a:t>EZEKIEL AND COMPANY HAD BEEN PLUNDERED AND TAKEN AWAY</a:t>
            </a:r>
          </a:p>
          <a:p>
            <a:pPr lvl="1"/>
            <a:r>
              <a:rPr lang="en-US" sz="2400" dirty="0">
                <a:latin typeface="Candara" pitchFamily="34" charset="0"/>
              </a:rPr>
              <a:t>JOHN AND THE CHURCH WERE IN TRIBULATION (REV. 1:9; 11:2)</a:t>
            </a:r>
          </a:p>
          <a:p>
            <a:pPr lvl="1"/>
            <a:r>
              <a:rPr lang="en-US" sz="2400" dirty="0">
                <a:latin typeface="Candara" pitchFamily="34" charset="0"/>
              </a:rPr>
              <a:t>MANY WOULD BE PUT TO THE SWORD AND SUFFER DEATH (REV. 2:10; 6:9; 18:24; 20:4)</a:t>
            </a:r>
          </a:p>
          <a:p>
            <a:pPr lvl="1"/>
            <a:r>
              <a:rPr lang="en-US" sz="2400" dirty="0">
                <a:latin typeface="Candara" pitchFamily="34" charset="0"/>
              </a:rPr>
              <a:t>LIKE EZEKIEL, JOHN SPEAKS OF ANOTHER TIME IN HUMAN HISTORY—AN ETERNAL DAY WITH GOD ‘AFTER’ THE JUDGMENT</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28003">
                                            <p:txEl>
                                              <p:pRg st="1" end="1"/>
                                            </p:txEl>
                                          </p:spTgt>
                                        </p:tgtEl>
                                        <p:attrNameLst>
                                          <p:attrName>style.visibility</p:attrName>
                                        </p:attrNameLst>
                                      </p:cBhvr>
                                      <p:to>
                                        <p:strVal val="visible"/>
                                      </p:to>
                                    </p:set>
                                    <p:animEffect transition="in" filter="fade">
                                      <p:cBhvr>
                                        <p:cTn id="10" dur="2000"/>
                                        <p:tgtEl>
                                          <p:spTgt spid="128003">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28003">
                                            <p:txEl>
                                              <p:pRg st="2" end="2"/>
                                            </p:txEl>
                                          </p:spTgt>
                                        </p:tgtEl>
                                        <p:attrNameLst>
                                          <p:attrName>style.visibility</p:attrName>
                                        </p:attrNameLst>
                                      </p:cBhvr>
                                      <p:to>
                                        <p:strVal val="visible"/>
                                      </p:to>
                                    </p:set>
                                    <p:animEffect transition="in" filter="fade">
                                      <p:cBhvr>
                                        <p:cTn id="14" dur="2000"/>
                                        <p:tgtEl>
                                          <p:spTgt spid="128003">
                                            <p:txEl>
                                              <p:pRg st="2" end="2"/>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28003">
                                            <p:txEl>
                                              <p:pRg st="3" end="3"/>
                                            </p:txEl>
                                          </p:spTgt>
                                        </p:tgtEl>
                                        <p:attrNameLst>
                                          <p:attrName>style.visibility</p:attrName>
                                        </p:attrNameLst>
                                      </p:cBhvr>
                                      <p:to>
                                        <p:strVal val="visible"/>
                                      </p:to>
                                    </p:set>
                                    <p:animEffect transition="in" filter="fade">
                                      <p:cBhvr>
                                        <p:cTn id="18" dur="20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latin typeface="Segoe UI" panose="020B0502040204020203" pitchFamily="34" charset="0"/>
                <a:cs typeface="Segoe UI" panose="020B0502040204020203" pitchFamily="34" charset="0"/>
              </a:rPr>
              <a:t>TREE OF LIFE</a:t>
            </a:r>
          </a:p>
        </p:txBody>
      </p:sp>
      <p:sp>
        <p:nvSpPr>
          <p:cNvPr id="129027" name="Rectangle 3"/>
          <p:cNvSpPr>
            <a:spLocks noGrp="1" noChangeArrowheads="1"/>
          </p:cNvSpPr>
          <p:nvPr>
            <p:ph idx="1"/>
          </p:nvPr>
        </p:nvSpPr>
        <p:spPr>
          <a:xfrm>
            <a:off x="684213" y="1828800"/>
            <a:ext cx="7772400" cy="4495800"/>
          </a:xfrm>
        </p:spPr>
        <p:txBody>
          <a:bodyPr/>
          <a:lstStyle/>
          <a:p>
            <a:pPr>
              <a:lnSpc>
                <a:spcPct val="80000"/>
              </a:lnSpc>
            </a:pPr>
            <a:r>
              <a:rPr lang="en-US" sz="2800" dirty="0">
                <a:latin typeface="Candara" pitchFamily="34" charset="0"/>
              </a:rPr>
              <a:t>BORE TWELVE FRUITS</a:t>
            </a:r>
          </a:p>
          <a:p>
            <a:pPr>
              <a:lnSpc>
                <a:spcPct val="80000"/>
              </a:lnSpc>
            </a:pPr>
            <a:r>
              <a:rPr lang="en-US" sz="2800" dirty="0">
                <a:latin typeface="Candara" pitchFamily="34" charset="0"/>
              </a:rPr>
              <a:t>PRODUCES EVERY MONTH</a:t>
            </a:r>
          </a:p>
          <a:p>
            <a:pPr>
              <a:lnSpc>
                <a:spcPct val="80000"/>
              </a:lnSpc>
            </a:pPr>
            <a:r>
              <a:rPr lang="en-US" sz="2800" dirty="0">
                <a:latin typeface="Candara" pitchFamily="34" charset="0"/>
              </a:rPr>
              <a:t>LEAVES FOR HEALING</a:t>
            </a:r>
          </a:p>
          <a:p>
            <a:pPr lvl="1">
              <a:lnSpc>
                <a:spcPct val="80000"/>
              </a:lnSpc>
            </a:pPr>
            <a:r>
              <a:rPr lang="en-US" sz="2400" dirty="0">
                <a:latin typeface="Candara" pitchFamily="34" charset="0"/>
              </a:rPr>
              <a:t>Leaves heal because they are on the tree “of life”</a:t>
            </a:r>
          </a:p>
          <a:p>
            <a:pPr lvl="1">
              <a:lnSpc>
                <a:spcPct val="80000"/>
              </a:lnSpc>
            </a:pPr>
            <a:r>
              <a:rPr lang="en-US" sz="2400" dirty="0">
                <a:latin typeface="Candara" pitchFamily="34" charset="0"/>
              </a:rPr>
              <a:t>Tree is “of life” because its source is the water “of life”</a:t>
            </a:r>
          </a:p>
          <a:p>
            <a:pPr lvl="1">
              <a:lnSpc>
                <a:spcPct val="80000"/>
              </a:lnSpc>
            </a:pPr>
            <a:r>
              <a:rPr lang="en-US" sz="2400" dirty="0">
                <a:latin typeface="Candara" pitchFamily="34" charset="0"/>
              </a:rPr>
              <a:t>Water is “of life” because its source is the throne of God</a:t>
            </a:r>
          </a:p>
          <a:p>
            <a:pPr lvl="1">
              <a:lnSpc>
                <a:spcPct val="80000"/>
              </a:lnSpc>
            </a:pPr>
            <a:r>
              <a:rPr lang="en-US" sz="2400" dirty="0">
                <a:latin typeface="Candara" pitchFamily="34" charset="0"/>
              </a:rPr>
              <a:t>All nations healed from sin through gospel (Matt. 28:19)</a:t>
            </a:r>
          </a:p>
          <a:p>
            <a:pPr lvl="1">
              <a:lnSpc>
                <a:spcPct val="80000"/>
              </a:lnSpc>
            </a:pPr>
            <a:r>
              <a:rPr lang="en-US" sz="2400" dirty="0"/>
              <a:t>Ultimate fulfillment at</a:t>
            </a:r>
            <a:r>
              <a:rPr lang="en-US" sz="2400" dirty="0">
                <a:latin typeface="Candara" pitchFamily="34" charset="0"/>
              </a:rPr>
              <a:t> resurrection when we are restored to walk in the presence of God</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a:latin typeface="Constantia" pitchFamily="18" charset="0"/>
              </a:rPr>
              <a:t>NO MORE CURSE (22:3)</a:t>
            </a:r>
          </a:p>
        </p:txBody>
      </p:sp>
      <p:sp>
        <p:nvSpPr>
          <p:cNvPr id="130051" name="Rectangle 3"/>
          <p:cNvSpPr>
            <a:spLocks noGrp="1" noChangeArrowheads="1"/>
          </p:cNvSpPr>
          <p:nvPr>
            <p:ph idx="1"/>
          </p:nvPr>
        </p:nvSpPr>
        <p:spPr/>
        <p:txBody>
          <a:bodyPr/>
          <a:lstStyle/>
          <a:p>
            <a:r>
              <a:rPr lang="en-US" dirty="0">
                <a:latin typeface="Candara" pitchFamily="34" charset="0"/>
              </a:rPr>
              <a:t>THE EFFECTS OF THE CURSE AND THE CURSE ITSELF ARE REMOVED (cf. 21:4)</a:t>
            </a:r>
          </a:p>
          <a:p>
            <a:r>
              <a:rPr lang="en-US" dirty="0">
                <a:latin typeface="Candara" pitchFamily="34" charset="0"/>
              </a:rPr>
              <a:t>SATAN IS NOT PRESENT TO DECEIVE </a:t>
            </a:r>
          </a:p>
          <a:p>
            <a:pPr lvl="1"/>
            <a:r>
              <a:rPr lang="en-US" dirty="0"/>
              <a:t>H</a:t>
            </a:r>
            <a:r>
              <a:rPr lang="en-US" dirty="0">
                <a:latin typeface="Candara" pitchFamily="34" charset="0"/>
              </a:rPr>
              <a:t>e is not there to disrupt our service to the Lord as he did the first couple</a:t>
            </a:r>
            <a:endParaRPr lang="en-US" dirty="0"/>
          </a:p>
          <a:p>
            <a:r>
              <a:rPr lang="en-US" dirty="0"/>
              <a:t>“HIS SERVANTS SHALL SERVE HIM” </a:t>
            </a:r>
          </a:p>
          <a:p>
            <a:pPr lvl="1"/>
            <a:r>
              <a:rPr lang="en-US" dirty="0">
                <a:latin typeface="Candara" pitchFamily="34" charset="0"/>
              </a:rPr>
              <a:t>A place of meaningful activity</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4000" dirty="0">
                <a:latin typeface="Constantia" pitchFamily="18" charset="0"/>
              </a:rPr>
              <a:t>THEY SHALL SEE HIS FACE (22:4)</a:t>
            </a:r>
          </a:p>
        </p:txBody>
      </p:sp>
      <p:sp>
        <p:nvSpPr>
          <p:cNvPr id="131075" name="Rectangle 3"/>
          <p:cNvSpPr>
            <a:spLocks noGrp="1" noChangeArrowheads="1"/>
          </p:cNvSpPr>
          <p:nvPr>
            <p:ph idx="1"/>
          </p:nvPr>
        </p:nvSpPr>
        <p:spPr/>
        <p:txBody>
          <a:bodyPr/>
          <a:lstStyle/>
          <a:p>
            <a:r>
              <a:rPr lang="en-US" dirty="0">
                <a:latin typeface="Candara" pitchFamily="34" charset="0"/>
              </a:rPr>
              <a:t>Sought by </a:t>
            </a:r>
            <a:r>
              <a:rPr lang="en-US" dirty="0"/>
              <a:t>M</a:t>
            </a:r>
            <a:r>
              <a:rPr lang="en-US" dirty="0">
                <a:latin typeface="Candara" pitchFamily="34" charset="0"/>
              </a:rPr>
              <a:t>oses (Ex. 33:17)</a:t>
            </a:r>
          </a:p>
          <a:p>
            <a:pPr lvl="1"/>
            <a:r>
              <a:rPr lang="en-US" dirty="0">
                <a:latin typeface="Candara" pitchFamily="34" charset="0"/>
              </a:rPr>
              <a:t> “You cannot see My face; for no man shall see Me, and live” (v. 20)</a:t>
            </a:r>
          </a:p>
          <a:p>
            <a:pPr lvl="1"/>
            <a:r>
              <a:rPr lang="en-US" dirty="0">
                <a:latin typeface="Candara" pitchFamily="34" charset="0"/>
              </a:rPr>
              <a:t>“No one has seen God at any time” (Jn. 1:18a)</a:t>
            </a:r>
          </a:p>
          <a:p>
            <a:r>
              <a:rPr lang="en-US" dirty="0">
                <a:latin typeface="Candara" pitchFamily="34" charset="0"/>
              </a:rPr>
              <a:t>1 John 3:1, 2</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000" dirty="0">
                <a:latin typeface="Calibri" panose="020F0502020204030204" pitchFamily="34" charset="0"/>
              </a:rPr>
              <a:t>THERE SHALL BE NO NIGHT (22:5)</a:t>
            </a:r>
          </a:p>
        </p:txBody>
      </p:sp>
      <p:sp>
        <p:nvSpPr>
          <p:cNvPr id="132099" name="Rectangle 3"/>
          <p:cNvSpPr>
            <a:spLocks noGrp="1" noChangeArrowheads="1"/>
          </p:cNvSpPr>
          <p:nvPr>
            <p:ph idx="1"/>
          </p:nvPr>
        </p:nvSpPr>
        <p:spPr>
          <a:xfrm>
            <a:off x="457200" y="1600200"/>
            <a:ext cx="8229600" cy="4800600"/>
          </a:xfrm>
          <a:solidFill>
            <a:schemeClr val="tx1"/>
          </a:solidFill>
        </p:spPr>
        <p:txBody>
          <a:bodyPr/>
          <a:lstStyle/>
          <a:p>
            <a:r>
              <a:rPr lang="en-US" dirty="0">
                <a:solidFill>
                  <a:schemeClr val="bg2"/>
                </a:solidFill>
                <a:latin typeface="Candara" pitchFamily="34" charset="0"/>
              </a:rPr>
              <a:t>ONE ENDLESS DAY WITHOUT BEING INTERRUPTED BY NIGHT</a:t>
            </a:r>
          </a:p>
          <a:p>
            <a:pPr lvl="1"/>
            <a:r>
              <a:rPr lang="en-US" dirty="0">
                <a:solidFill>
                  <a:schemeClr val="bg2"/>
                </a:solidFill>
                <a:latin typeface="Candara" pitchFamily="34" charset="0"/>
              </a:rPr>
              <a:t>THE VERSE EMPHASIZES WHAT WE “NEED” AND WHAT GOD “PROVIDES”</a:t>
            </a:r>
          </a:p>
          <a:p>
            <a:pPr lvl="1"/>
            <a:r>
              <a:rPr lang="en-US" dirty="0">
                <a:solidFill>
                  <a:schemeClr val="bg2"/>
                </a:solidFill>
                <a:latin typeface="Candara" pitchFamily="34" charset="0"/>
              </a:rPr>
              <a:t>GOD WILL PROVIDE ALL THINGS FOR HIS SAINTS THERE</a:t>
            </a:r>
          </a:p>
          <a:p>
            <a:pPr lvl="2"/>
            <a:r>
              <a:rPr lang="en-US" dirty="0">
                <a:solidFill>
                  <a:schemeClr val="bg2"/>
                </a:solidFill>
                <a:latin typeface="Candara" pitchFamily="34" charset="0"/>
              </a:rPr>
              <a:t>PROVIDES PROTECTION</a:t>
            </a:r>
          </a:p>
          <a:p>
            <a:pPr lvl="2"/>
            <a:r>
              <a:rPr lang="en-US" dirty="0">
                <a:solidFill>
                  <a:schemeClr val="bg2"/>
                </a:solidFill>
                <a:latin typeface="Candara" pitchFamily="34" charset="0"/>
              </a:rPr>
              <a:t>PROVIDES NOURISHMENT/LIFE</a:t>
            </a:r>
          </a:p>
          <a:p>
            <a:pPr lvl="2"/>
            <a:r>
              <a:rPr lang="en-US" dirty="0">
                <a:solidFill>
                  <a:schemeClr val="bg2"/>
                </a:solidFill>
                <a:latin typeface="Candara" pitchFamily="34" charset="0"/>
              </a:rPr>
              <a:t>PROVIDES ENERGY</a:t>
            </a: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98</a:t>
            </a:fld>
            <a:endParaRPr lang="en-US"/>
          </a:p>
        </p:txBody>
      </p:sp>
    </p:spTree>
  </p:cSld>
  <p:clrMapOvr>
    <a:overrideClrMapping bg1="dk2" tx1="lt1" bg2="dk1" tx2="lt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latin typeface="Constantia" pitchFamily="18" charset="0"/>
              </a:rPr>
              <a:t>REIGN FOREVER (22:5)</a:t>
            </a:r>
          </a:p>
        </p:txBody>
      </p:sp>
      <p:sp>
        <p:nvSpPr>
          <p:cNvPr id="133123" name="Rectangle 3"/>
          <p:cNvSpPr>
            <a:spLocks noGrp="1" noChangeArrowheads="1"/>
          </p:cNvSpPr>
          <p:nvPr>
            <p:ph idx="1"/>
          </p:nvPr>
        </p:nvSpPr>
        <p:spPr>
          <a:xfrm>
            <a:off x="457200" y="1600200"/>
            <a:ext cx="8229600" cy="4800600"/>
          </a:xfrm>
          <a:solidFill>
            <a:schemeClr val="tx1"/>
          </a:solidFill>
        </p:spPr>
        <p:txBody>
          <a:bodyPr/>
          <a:lstStyle/>
          <a:p>
            <a:r>
              <a:rPr lang="en-US" dirty="0">
                <a:solidFill>
                  <a:schemeClr val="bg2"/>
                </a:solidFill>
                <a:latin typeface="Candara" pitchFamily="34" charset="0"/>
              </a:rPr>
              <a:t>REIGN CONTRASTED WITH 1000 YEARS (20:4)</a:t>
            </a:r>
          </a:p>
          <a:p>
            <a:pPr lvl="1"/>
            <a:r>
              <a:rPr lang="en-US" dirty="0">
                <a:solidFill>
                  <a:schemeClr val="bg2"/>
                </a:solidFill>
                <a:latin typeface="Candara" pitchFamily="34" charset="0"/>
              </a:rPr>
              <a:t>That reign was interrupted with a satanic rebellion (20:8-10)</a:t>
            </a:r>
          </a:p>
          <a:p>
            <a:pPr lvl="1"/>
            <a:r>
              <a:rPr lang="en-US" dirty="0">
                <a:solidFill>
                  <a:schemeClr val="bg2"/>
                </a:solidFill>
                <a:latin typeface="Candara" pitchFamily="34" charset="0"/>
              </a:rPr>
              <a:t>This reign is without interruption</a:t>
            </a:r>
          </a:p>
          <a:p>
            <a:pPr lvl="2"/>
            <a:r>
              <a:rPr lang="en-US" dirty="0">
                <a:solidFill>
                  <a:schemeClr val="bg2"/>
                </a:solidFill>
              </a:rPr>
              <a:t>W</a:t>
            </a:r>
            <a:r>
              <a:rPr lang="en-US" dirty="0">
                <a:solidFill>
                  <a:schemeClr val="bg2"/>
                </a:solidFill>
                <a:latin typeface="Candara" pitchFamily="34" charset="0"/>
              </a:rPr>
              <a:t>ill last as long as the torment does upon the wicked (cf. 20:10)</a:t>
            </a:r>
          </a:p>
          <a:p>
            <a:pPr lvl="1"/>
            <a:endParaRPr lang="en-US" dirty="0">
              <a:solidFill>
                <a:schemeClr val="bg2"/>
              </a:solidFill>
              <a:latin typeface="Candara" pitchFamily="34" charset="0"/>
            </a:endParaRPr>
          </a:p>
        </p:txBody>
      </p:sp>
      <p:sp>
        <p:nvSpPr>
          <p:cNvPr id="6" name="Footer Placeholder 5"/>
          <p:cNvSpPr>
            <a:spLocks noGrp="1"/>
          </p:cNvSpPr>
          <p:nvPr>
            <p:ph type="ftr" sz="quarter" idx="11"/>
          </p:nvPr>
        </p:nvSpPr>
        <p:spPr/>
        <p:txBody>
          <a:bodyPr/>
          <a:lstStyle/>
          <a:p>
            <a:r>
              <a:rPr lang="en-US"/>
              <a:t>www.RevelationAndCreation.com</a:t>
            </a:r>
          </a:p>
        </p:txBody>
      </p:sp>
      <p:sp>
        <p:nvSpPr>
          <p:cNvPr id="7" name="Slide Number Placeholder 6"/>
          <p:cNvSpPr>
            <a:spLocks noGrp="1"/>
          </p:cNvSpPr>
          <p:nvPr>
            <p:ph type="sldNum" sz="quarter" idx="12"/>
          </p:nvPr>
        </p:nvSpPr>
        <p:spPr/>
        <p:txBody>
          <a:bodyPr/>
          <a:lstStyle/>
          <a:p>
            <a:fld id="{41661C60-80A7-4CDC-B52A-521F3C286DB3}" type="slidenum">
              <a:rPr lang="en-US" smtClean="0"/>
              <a:pPr/>
              <a:t>99</a:t>
            </a:fld>
            <a:endParaRPr lang="en-US"/>
          </a:p>
        </p:txBody>
      </p:sp>
    </p:spTree>
  </p:cSld>
  <p:clrMapOvr>
    <a:masterClrMapping/>
  </p:clrMapOvr>
</p:sld>
</file>

<file path=ppt/theme/theme1.xml><?xml version="1.0" encoding="utf-8"?>
<a:theme xmlns:a="http://schemas.openxmlformats.org/drawingml/2006/main" name="REDLINES">
  <a:themeElements>
    <a:clrScheme name="REDLINES 1">
      <a:dk1>
        <a:srgbClr val="000000"/>
      </a:dk1>
      <a:lt1>
        <a:srgbClr val="FFFFFF"/>
      </a:lt1>
      <a:dk2>
        <a:srgbClr val="800000"/>
      </a:dk2>
      <a:lt2>
        <a:srgbClr val="FF7C80"/>
      </a:lt2>
      <a:accent1>
        <a:srgbClr val="FF9933"/>
      </a:accent1>
      <a:accent2>
        <a:srgbClr val="999933"/>
      </a:accent2>
      <a:accent3>
        <a:srgbClr val="C0AAAA"/>
      </a:accent3>
      <a:accent4>
        <a:srgbClr val="DADADA"/>
      </a:accent4>
      <a:accent5>
        <a:srgbClr val="FFCAAD"/>
      </a:accent5>
      <a:accent6>
        <a:srgbClr val="8A8A2D"/>
      </a:accent6>
      <a:hlink>
        <a:srgbClr val="FF0066"/>
      </a:hlink>
      <a:folHlink>
        <a:srgbClr val="CC0000"/>
      </a:folHlink>
    </a:clrScheme>
    <a:fontScheme name="REDLINES">
      <a:majorFont>
        <a:latin typeface="Bully"/>
        <a:ea typeface=""/>
        <a:cs typeface=""/>
      </a:majorFont>
      <a:minorFont>
        <a:latin typeface="Denmar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EDLINES 1">
        <a:dk1>
          <a:srgbClr val="000000"/>
        </a:dk1>
        <a:lt1>
          <a:srgbClr val="FFFFFF"/>
        </a:lt1>
        <a:dk2>
          <a:srgbClr val="800000"/>
        </a:dk2>
        <a:lt2>
          <a:srgbClr val="FF7C80"/>
        </a:lt2>
        <a:accent1>
          <a:srgbClr val="FF9933"/>
        </a:accent1>
        <a:accent2>
          <a:srgbClr val="999933"/>
        </a:accent2>
        <a:accent3>
          <a:srgbClr val="C0AAAA"/>
        </a:accent3>
        <a:accent4>
          <a:srgbClr val="DADADA"/>
        </a:accent4>
        <a:accent5>
          <a:srgbClr val="FFCAAD"/>
        </a:accent5>
        <a:accent6>
          <a:srgbClr val="8A8A2D"/>
        </a:accent6>
        <a:hlink>
          <a:srgbClr val="FF0066"/>
        </a:hlink>
        <a:folHlink>
          <a:srgbClr val="CC0000"/>
        </a:folHlink>
      </a:clrScheme>
      <a:clrMap bg1="dk2" tx1="lt1" bg2="dk1" tx2="lt2" accent1="accent1" accent2="accent2" accent3="accent3" accent4="accent4" accent5="accent5" accent6="accent6" hlink="hlink" folHlink="folHlink"/>
    </a:extraClrScheme>
    <a:extraClrScheme>
      <a:clrScheme name="REDLINES 2">
        <a:dk1>
          <a:srgbClr val="000000"/>
        </a:dk1>
        <a:lt1>
          <a:srgbClr val="CCECFF"/>
        </a:lt1>
        <a:dk2>
          <a:srgbClr val="008080"/>
        </a:dk2>
        <a:lt2>
          <a:srgbClr val="99CCFF"/>
        </a:lt2>
        <a:accent1>
          <a:srgbClr val="00FFFF"/>
        </a:accent1>
        <a:accent2>
          <a:srgbClr val="3399FF"/>
        </a:accent2>
        <a:accent3>
          <a:srgbClr val="E2F4FF"/>
        </a:accent3>
        <a:accent4>
          <a:srgbClr val="000000"/>
        </a:accent4>
        <a:accent5>
          <a:srgbClr val="AAFFFF"/>
        </a:accent5>
        <a:accent6>
          <a:srgbClr val="2D8AE7"/>
        </a:accent6>
        <a:hlink>
          <a:srgbClr val="9966FF"/>
        </a:hlink>
        <a:folHlink>
          <a:srgbClr val="00CCCC"/>
        </a:folHlink>
      </a:clrScheme>
      <a:clrMap bg1="lt1" tx1="dk1" bg2="lt2" tx2="dk2" accent1="accent1" accent2="accent2" accent3="accent3" accent4="accent4" accent5="accent5" accent6="accent6" hlink="hlink" folHlink="folHlink"/>
    </a:extraClrScheme>
    <a:extraClrScheme>
      <a:clrScheme name="REDLINES 3">
        <a:dk1>
          <a:srgbClr val="000000"/>
        </a:dk1>
        <a:lt1>
          <a:srgbClr val="EAEAEA"/>
        </a:lt1>
        <a:dk2>
          <a:srgbClr val="000000"/>
        </a:dk2>
        <a:lt2>
          <a:srgbClr val="868686"/>
        </a:lt2>
        <a:accent1>
          <a:srgbClr val="CBCBCB"/>
        </a:accent1>
        <a:accent2>
          <a:srgbClr val="969696"/>
        </a:accent2>
        <a:accent3>
          <a:srgbClr val="F3F3F3"/>
        </a:accent3>
        <a:accent4>
          <a:srgbClr val="000000"/>
        </a:accent4>
        <a:accent5>
          <a:srgbClr val="E2E2E2"/>
        </a:accent5>
        <a:accent6>
          <a:srgbClr val="878787"/>
        </a:accent6>
        <a:hlink>
          <a:srgbClr val="5F5F5F"/>
        </a:hlink>
        <a:folHlink>
          <a:srgbClr val="FFFFFF"/>
        </a:folHlink>
      </a:clrScheme>
      <a:clrMap bg1="lt1" tx1="dk1" bg2="lt2" tx2="dk2" accent1="accent1" accent2="accent2" accent3="accent3" accent4="accent4" accent5="accent5" accent6="accent6" hlink="hlink" folHlink="folHlink"/>
    </a:extraClrScheme>
    <a:extraClrScheme>
      <a:clrScheme name="REDLINES 4">
        <a:dk1>
          <a:srgbClr val="4B004B"/>
        </a:dk1>
        <a:lt1>
          <a:srgbClr val="EAEAEA"/>
        </a:lt1>
        <a:dk2>
          <a:srgbClr val="660066"/>
        </a:dk2>
        <a:lt2>
          <a:srgbClr val="00FFFF"/>
        </a:lt2>
        <a:accent1>
          <a:srgbClr val="FF9933"/>
        </a:accent1>
        <a:accent2>
          <a:srgbClr val="999933"/>
        </a:accent2>
        <a:accent3>
          <a:srgbClr val="B8AAB8"/>
        </a:accent3>
        <a:accent4>
          <a:srgbClr val="C8C8C8"/>
        </a:accent4>
        <a:accent5>
          <a:srgbClr val="FFCAAD"/>
        </a:accent5>
        <a:accent6>
          <a:srgbClr val="8A8A2D"/>
        </a:accent6>
        <a:hlink>
          <a:srgbClr val="CC3399"/>
        </a:hlink>
        <a:folHlink>
          <a:srgbClr val="9999FF"/>
        </a:folHlink>
      </a:clrScheme>
      <a:clrMap bg1="dk2" tx1="lt1" bg2="dk1" tx2="lt2" accent1="accent1" accent2="accent2" accent3="accent3" accent4="accent4" accent5="accent5" accent6="accent6" hlink="hlink" folHlink="folHlink"/>
    </a:extraClrScheme>
    <a:extraClrScheme>
      <a:clrScheme name="REDLINES 5">
        <a:dk1>
          <a:srgbClr val="066969"/>
        </a:dk1>
        <a:lt1>
          <a:srgbClr val="EAEAEA"/>
        </a:lt1>
        <a:dk2>
          <a:srgbClr val="009999"/>
        </a:dk2>
        <a:lt2>
          <a:srgbClr val="00CCCC"/>
        </a:lt2>
        <a:accent1>
          <a:srgbClr val="999933"/>
        </a:accent1>
        <a:accent2>
          <a:srgbClr val="663300"/>
        </a:accent2>
        <a:accent3>
          <a:srgbClr val="AACACA"/>
        </a:accent3>
        <a:accent4>
          <a:srgbClr val="C8C8C8"/>
        </a:accent4>
        <a:accent5>
          <a:srgbClr val="CACAAD"/>
        </a:accent5>
        <a:accent6>
          <a:srgbClr val="5C2D00"/>
        </a:accent6>
        <a:hlink>
          <a:srgbClr val="6600CC"/>
        </a:hlink>
        <a:folHlink>
          <a:srgbClr val="0099CC"/>
        </a:folHlink>
      </a:clrScheme>
      <a:clrMap bg1="dk2" tx1="lt1" bg2="dk1" tx2="lt2" accent1="accent1" accent2="accent2" accent3="accent3" accent4="accent4" accent5="accent5" accent6="accent6" hlink="hlink" folHlink="folHlink"/>
    </a:extraClrScheme>
    <a:extraClrScheme>
      <a:clrScheme name="REDLINES 6">
        <a:dk1>
          <a:srgbClr val="000000"/>
        </a:dk1>
        <a:lt1>
          <a:srgbClr val="CBCBCB"/>
        </a:lt1>
        <a:dk2>
          <a:srgbClr val="006699"/>
        </a:dk2>
        <a:lt2>
          <a:srgbClr val="00CCCC"/>
        </a:lt2>
        <a:accent1>
          <a:srgbClr val="FF9933"/>
        </a:accent1>
        <a:accent2>
          <a:srgbClr val="999933"/>
        </a:accent2>
        <a:accent3>
          <a:srgbClr val="AAB8CA"/>
        </a:accent3>
        <a:accent4>
          <a:srgbClr val="ADADAD"/>
        </a:accent4>
        <a:accent5>
          <a:srgbClr val="FFCAAD"/>
        </a:accent5>
        <a:accent6>
          <a:srgbClr val="8A8A2D"/>
        </a:accent6>
        <a:hlink>
          <a:srgbClr val="FF0066"/>
        </a:hlink>
        <a:folHlink>
          <a:srgbClr val="3366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DLINES">
  <a:themeElements>
    <a:clrScheme name="REDLINES 1">
      <a:dk1>
        <a:srgbClr val="000000"/>
      </a:dk1>
      <a:lt1>
        <a:srgbClr val="FFFFFF"/>
      </a:lt1>
      <a:dk2>
        <a:srgbClr val="800000"/>
      </a:dk2>
      <a:lt2>
        <a:srgbClr val="FF7C80"/>
      </a:lt2>
      <a:accent1>
        <a:srgbClr val="FF9933"/>
      </a:accent1>
      <a:accent2>
        <a:srgbClr val="999933"/>
      </a:accent2>
      <a:accent3>
        <a:srgbClr val="C0AAAA"/>
      </a:accent3>
      <a:accent4>
        <a:srgbClr val="DADADA"/>
      </a:accent4>
      <a:accent5>
        <a:srgbClr val="FFCAAD"/>
      </a:accent5>
      <a:accent6>
        <a:srgbClr val="8A8A2D"/>
      </a:accent6>
      <a:hlink>
        <a:srgbClr val="FF0066"/>
      </a:hlink>
      <a:folHlink>
        <a:srgbClr val="CC0000"/>
      </a:folHlink>
    </a:clrScheme>
    <a:fontScheme name="REDLINES">
      <a:majorFont>
        <a:latin typeface="Bully"/>
        <a:ea typeface=""/>
        <a:cs typeface=""/>
      </a:majorFont>
      <a:minorFont>
        <a:latin typeface="Denmar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EDLINES 1">
        <a:dk1>
          <a:srgbClr val="000000"/>
        </a:dk1>
        <a:lt1>
          <a:srgbClr val="FFFFFF"/>
        </a:lt1>
        <a:dk2>
          <a:srgbClr val="800000"/>
        </a:dk2>
        <a:lt2>
          <a:srgbClr val="FF7C80"/>
        </a:lt2>
        <a:accent1>
          <a:srgbClr val="FF9933"/>
        </a:accent1>
        <a:accent2>
          <a:srgbClr val="999933"/>
        </a:accent2>
        <a:accent3>
          <a:srgbClr val="C0AAAA"/>
        </a:accent3>
        <a:accent4>
          <a:srgbClr val="DADADA"/>
        </a:accent4>
        <a:accent5>
          <a:srgbClr val="FFCAAD"/>
        </a:accent5>
        <a:accent6>
          <a:srgbClr val="8A8A2D"/>
        </a:accent6>
        <a:hlink>
          <a:srgbClr val="FF0066"/>
        </a:hlink>
        <a:folHlink>
          <a:srgbClr val="CC0000"/>
        </a:folHlink>
      </a:clrScheme>
      <a:clrMap bg1="dk2" tx1="lt1" bg2="dk1" tx2="lt2" accent1="accent1" accent2="accent2" accent3="accent3" accent4="accent4" accent5="accent5" accent6="accent6" hlink="hlink" folHlink="folHlink"/>
    </a:extraClrScheme>
    <a:extraClrScheme>
      <a:clrScheme name="REDLINES 2">
        <a:dk1>
          <a:srgbClr val="000000"/>
        </a:dk1>
        <a:lt1>
          <a:srgbClr val="CCECFF"/>
        </a:lt1>
        <a:dk2>
          <a:srgbClr val="008080"/>
        </a:dk2>
        <a:lt2>
          <a:srgbClr val="99CCFF"/>
        </a:lt2>
        <a:accent1>
          <a:srgbClr val="00FFFF"/>
        </a:accent1>
        <a:accent2>
          <a:srgbClr val="3399FF"/>
        </a:accent2>
        <a:accent3>
          <a:srgbClr val="E2F4FF"/>
        </a:accent3>
        <a:accent4>
          <a:srgbClr val="000000"/>
        </a:accent4>
        <a:accent5>
          <a:srgbClr val="AAFFFF"/>
        </a:accent5>
        <a:accent6>
          <a:srgbClr val="2D8AE7"/>
        </a:accent6>
        <a:hlink>
          <a:srgbClr val="9966FF"/>
        </a:hlink>
        <a:folHlink>
          <a:srgbClr val="00CCCC"/>
        </a:folHlink>
      </a:clrScheme>
      <a:clrMap bg1="lt1" tx1="dk1" bg2="lt2" tx2="dk2" accent1="accent1" accent2="accent2" accent3="accent3" accent4="accent4" accent5="accent5" accent6="accent6" hlink="hlink" folHlink="folHlink"/>
    </a:extraClrScheme>
    <a:extraClrScheme>
      <a:clrScheme name="REDLINES 3">
        <a:dk1>
          <a:srgbClr val="000000"/>
        </a:dk1>
        <a:lt1>
          <a:srgbClr val="EAEAEA"/>
        </a:lt1>
        <a:dk2>
          <a:srgbClr val="000000"/>
        </a:dk2>
        <a:lt2>
          <a:srgbClr val="868686"/>
        </a:lt2>
        <a:accent1>
          <a:srgbClr val="CBCBCB"/>
        </a:accent1>
        <a:accent2>
          <a:srgbClr val="969696"/>
        </a:accent2>
        <a:accent3>
          <a:srgbClr val="F3F3F3"/>
        </a:accent3>
        <a:accent4>
          <a:srgbClr val="000000"/>
        </a:accent4>
        <a:accent5>
          <a:srgbClr val="E2E2E2"/>
        </a:accent5>
        <a:accent6>
          <a:srgbClr val="878787"/>
        </a:accent6>
        <a:hlink>
          <a:srgbClr val="5F5F5F"/>
        </a:hlink>
        <a:folHlink>
          <a:srgbClr val="FFFFFF"/>
        </a:folHlink>
      </a:clrScheme>
      <a:clrMap bg1="lt1" tx1="dk1" bg2="lt2" tx2="dk2" accent1="accent1" accent2="accent2" accent3="accent3" accent4="accent4" accent5="accent5" accent6="accent6" hlink="hlink" folHlink="folHlink"/>
    </a:extraClrScheme>
    <a:extraClrScheme>
      <a:clrScheme name="REDLINES 4">
        <a:dk1>
          <a:srgbClr val="4B004B"/>
        </a:dk1>
        <a:lt1>
          <a:srgbClr val="EAEAEA"/>
        </a:lt1>
        <a:dk2>
          <a:srgbClr val="660066"/>
        </a:dk2>
        <a:lt2>
          <a:srgbClr val="00FFFF"/>
        </a:lt2>
        <a:accent1>
          <a:srgbClr val="FF9933"/>
        </a:accent1>
        <a:accent2>
          <a:srgbClr val="999933"/>
        </a:accent2>
        <a:accent3>
          <a:srgbClr val="B8AAB8"/>
        </a:accent3>
        <a:accent4>
          <a:srgbClr val="C8C8C8"/>
        </a:accent4>
        <a:accent5>
          <a:srgbClr val="FFCAAD"/>
        </a:accent5>
        <a:accent6>
          <a:srgbClr val="8A8A2D"/>
        </a:accent6>
        <a:hlink>
          <a:srgbClr val="CC3399"/>
        </a:hlink>
        <a:folHlink>
          <a:srgbClr val="9999FF"/>
        </a:folHlink>
      </a:clrScheme>
      <a:clrMap bg1="dk2" tx1="lt1" bg2="dk1" tx2="lt2" accent1="accent1" accent2="accent2" accent3="accent3" accent4="accent4" accent5="accent5" accent6="accent6" hlink="hlink" folHlink="folHlink"/>
    </a:extraClrScheme>
    <a:extraClrScheme>
      <a:clrScheme name="REDLINES 5">
        <a:dk1>
          <a:srgbClr val="066969"/>
        </a:dk1>
        <a:lt1>
          <a:srgbClr val="EAEAEA"/>
        </a:lt1>
        <a:dk2>
          <a:srgbClr val="009999"/>
        </a:dk2>
        <a:lt2>
          <a:srgbClr val="00CCCC"/>
        </a:lt2>
        <a:accent1>
          <a:srgbClr val="999933"/>
        </a:accent1>
        <a:accent2>
          <a:srgbClr val="663300"/>
        </a:accent2>
        <a:accent3>
          <a:srgbClr val="AACACA"/>
        </a:accent3>
        <a:accent4>
          <a:srgbClr val="C8C8C8"/>
        </a:accent4>
        <a:accent5>
          <a:srgbClr val="CACAAD"/>
        </a:accent5>
        <a:accent6>
          <a:srgbClr val="5C2D00"/>
        </a:accent6>
        <a:hlink>
          <a:srgbClr val="6600CC"/>
        </a:hlink>
        <a:folHlink>
          <a:srgbClr val="0099CC"/>
        </a:folHlink>
      </a:clrScheme>
      <a:clrMap bg1="dk2" tx1="lt1" bg2="dk1" tx2="lt2" accent1="accent1" accent2="accent2" accent3="accent3" accent4="accent4" accent5="accent5" accent6="accent6" hlink="hlink" folHlink="folHlink"/>
    </a:extraClrScheme>
    <a:extraClrScheme>
      <a:clrScheme name="REDLINES 6">
        <a:dk1>
          <a:srgbClr val="000000"/>
        </a:dk1>
        <a:lt1>
          <a:srgbClr val="CBCBCB"/>
        </a:lt1>
        <a:dk2>
          <a:srgbClr val="006699"/>
        </a:dk2>
        <a:lt2>
          <a:srgbClr val="00CCCC"/>
        </a:lt2>
        <a:accent1>
          <a:srgbClr val="FF9933"/>
        </a:accent1>
        <a:accent2>
          <a:srgbClr val="999933"/>
        </a:accent2>
        <a:accent3>
          <a:srgbClr val="AAB8CA"/>
        </a:accent3>
        <a:accent4>
          <a:srgbClr val="ADADAD"/>
        </a:accent4>
        <a:accent5>
          <a:srgbClr val="FFCAAD"/>
        </a:accent5>
        <a:accent6>
          <a:srgbClr val="8A8A2D"/>
        </a:accent6>
        <a:hlink>
          <a:srgbClr val="FF0066"/>
        </a:hlink>
        <a:folHlink>
          <a:srgbClr val="3366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3092</TotalTime>
  <Words>5788</Words>
  <Application>Microsoft Office PowerPoint</Application>
  <PresentationFormat>On-screen Show (4:3)</PresentationFormat>
  <Paragraphs>767</Paragraphs>
  <Slides>99</Slides>
  <Notes>23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99</vt:i4>
      </vt:variant>
    </vt:vector>
  </HeadingPairs>
  <TitlesOfParts>
    <vt:vector size="116" baseType="lpstr">
      <vt:lpstr>Segoe UI Semilight</vt:lpstr>
      <vt:lpstr>Candara</vt:lpstr>
      <vt:lpstr>Segoe UI Semibold</vt:lpstr>
      <vt:lpstr>Trebuchet MS</vt:lpstr>
      <vt:lpstr>Wingdings</vt:lpstr>
      <vt:lpstr>Times New Roman</vt:lpstr>
      <vt:lpstr>Arial</vt:lpstr>
      <vt:lpstr>Cambria</vt:lpstr>
      <vt:lpstr>Tahoma</vt:lpstr>
      <vt:lpstr>Segoe UI Light</vt:lpstr>
      <vt:lpstr>Segoe UI</vt:lpstr>
      <vt:lpstr>Arial Black</vt:lpstr>
      <vt:lpstr>Calibri</vt:lpstr>
      <vt:lpstr>Constantia</vt:lpstr>
      <vt:lpstr>Bully</vt:lpstr>
      <vt:lpstr>REDLINES</vt:lpstr>
      <vt:lpstr>1_REDLINES</vt:lpstr>
      <vt:lpstr>SAINTS IN HEAVEN</vt:lpstr>
      <vt:lpstr>REVELATION 21 -22</vt:lpstr>
      <vt:lpstr>WHAT JOHN PREVIOUS HAD SHOWN:</vt:lpstr>
      <vt:lpstr>BY INSPIRATION</vt:lpstr>
      <vt:lpstr>APPROACHES:</vt:lpstr>
      <vt:lpstr>FELLOWSHIP WITH GOD</vt:lpstr>
      <vt:lpstr>NEW HEAVEN &amp; EARTH (21:1)</vt:lpstr>
      <vt:lpstr>NEW HEAVEN &amp; EARTH (21:1)</vt:lpstr>
      <vt:lpstr>NEW HEAVEN &amp; EARTH (21:1)</vt:lpstr>
      <vt:lpstr>NEW HEAVEN &amp; EARTH (21:1)</vt:lpstr>
      <vt:lpstr>NEW HEAVEN &amp; EARTH (21:1)</vt:lpstr>
      <vt:lpstr>NEW HEAVEN &amp; EARTH (21:1)</vt:lpstr>
      <vt:lpstr>NEW HEAVEN &amp; EARTH (21:1)</vt:lpstr>
      <vt:lpstr>NEW HEAVEN &amp; EARTH (21:1)</vt:lpstr>
      <vt:lpstr>“NO MORE SEA” (21:1)</vt:lpstr>
      <vt:lpstr>HOLY CITY, NEW JERUSALEM (21:2)</vt:lpstr>
      <vt:lpstr>HOLY CITY, NEW JERUSALEM (21:2)</vt:lpstr>
      <vt:lpstr>The Kingdom</vt:lpstr>
      <vt:lpstr>Hebrews 11:10, 14-16</vt:lpstr>
      <vt:lpstr>1 Peter 1:3-5</vt:lpstr>
      <vt:lpstr>TABERNACLE FILLED WITH MEN (21:3)</vt:lpstr>
      <vt:lpstr>TABERNACLE FILLED WITH MEN (21:3)</vt:lpstr>
      <vt:lpstr>21:3</vt:lpstr>
      <vt:lpstr>21:3</vt:lpstr>
      <vt:lpstr>21:3</vt:lpstr>
      <vt:lpstr>WIPE AWAY EVERY TEAR (21:4)</vt:lpstr>
      <vt:lpstr>NO MORE DEATH (21:4)</vt:lpstr>
      <vt:lpstr>FORMER THINGS (21:4)</vt:lpstr>
      <vt:lpstr>MAKES ALL THINGS NEW  (21:5, 6)</vt:lpstr>
      <vt:lpstr>WRITE (21:5, 6)</vt:lpstr>
      <vt:lpstr>I WILL GIVE OF THE FOUNTAIN (21:6)</vt:lpstr>
      <vt:lpstr>HE WHO OVERCOMES (21:7)</vt:lpstr>
      <vt:lpstr>PROTECTION BY GOD</vt:lpstr>
      <vt:lpstr>21:8</vt:lpstr>
      <vt:lpstr>21:8</vt:lpstr>
      <vt:lpstr>21:8</vt:lpstr>
      <vt:lpstr>21:8</vt:lpstr>
      <vt:lpstr>21:8</vt:lpstr>
      <vt:lpstr>21:8</vt:lpstr>
      <vt:lpstr>21:8</vt:lpstr>
      <vt:lpstr>21:9, 10</vt:lpstr>
      <vt:lpstr>21:9, 10</vt:lpstr>
      <vt:lpstr>21:9, 10</vt:lpstr>
      <vt:lpstr>MATTHEW 19:23, 24</vt:lpstr>
      <vt:lpstr>21:9, 10</vt:lpstr>
      <vt:lpstr>AN OBSERVATION</vt:lpstr>
      <vt:lpstr>21:11 “HER LIGHT”</vt:lpstr>
      <vt:lpstr>21:12, 13</vt:lpstr>
      <vt:lpstr>21:12, 13</vt:lpstr>
      <vt:lpstr>21:12, 13</vt:lpstr>
      <vt:lpstr>“Four” = “Whole”</vt:lpstr>
      <vt:lpstr>21:14 TWELVE FOUNDATIONS</vt:lpstr>
      <vt:lpstr>Observation:</vt:lpstr>
      <vt:lpstr>Verses 15, 16  (measuring the city)</vt:lpstr>
      <vt:lpstr>Verse 17 (measuring the wall)</vt:lpstr>
      <vt:lpstr>CONSTRUCTION OF WALL (21:18-20)</vt:lpstr>
      <vt:lpstr>CONSTRUCTION OF GATES (21:21)</vt:lpstr>
      <vt:lpstr>CONSTRUCTION OF GATES (21:21)</vt:lpstr>
      <vt:lpstr>21:22 No Temple</vt:lpstr>
      <vt:lpstr>21:22</vt:lpstr>
      <vt:lpstr>21:22</vt:lpstr>
      <vt:lpstr>GOD’S DWELLING PLACE</vt:lpstr>
      <vt:lpstr>GOD’S PERSON DWELLS IN HEAVEN</vt:lpstr>
      <vt:lpstr>Verse 23  (no material light bringers)</vt:lpstr>
      <vt:lpstr>Verse 23  (no material light bringers)</vt:lpstr>
      <vt:lpstr>Verse 24 – saved of the nations</vt:lpstr>
      <vt:lpstr>Verse 24 – saved of the nations</vt:lpstr>
      <vt:lpstr>Verse 24 – saved of the nations</vt:lpstr>
      <vt:lpstr>Verse 24 – saved of the nations</vt:lpstr>
      <vt:lpstr>21:24</vt:lpstr>
      <vt:lpstr>21:25 – where the gates swing outward never</vt:lpstr>
      <vt:lpstr>21:25 – no night</vt:lpstr>
      <vt:lpstr>21:26 – bring glory and honor</vt:lpstr>
      <vt:lpstr>21:27 – no defilement</vt:lpstr>
      <vt:lpstr>21:27 – no defilement</vt:lpstr>
      <vt:lpstr>21:27</vt:lpstr>
      <vt:lpstr>Additional Reasons For Rejecting this as the church on earth</vt:lpstr>
      <vt:lpstr>Additional Reasons For Rejecting this as the church on earth</vt:lpstr>
      <vt:lpstr>Additional Reasons For Rejecting this as the church on earth</vt:lpstr>
      <vt:lpstr>PROVISIONS FROM GOD</vt:lpstr>
      <vt:lpstr>3 Sections</vt:lpstr>
      <vt:lpstr>SYMBOLS OF PARADISE</vt:lpstr>
      <vt:lpstr>DIFFERENCES BETWEEN THE GENESIS AND REVELATION PARADISE</vt:lpstr>
      <vt:lpstr>DIFFERENCES BETWEEN THE GENESIS AND REVELATION PARADISE</vt:lpstr>
      <vt:lpstr>DIFFERENCES BETWEEN THE GENESIS AND REVELATION PARADISE</vt:lpstr>
      <vt:lpstr>PURE RIVER (22:1)</vt:lpstr>
      <vt:lpstr>PURE RIVER (22:1)</vt:lpstr>
      <vt:lpstr>A TREE OF LIFE (22:2)</vt:lpstr>
      <vt:lpstr>AMPLIFIED VERSION</vt:lpstr>
      <vt:lpstr>SIMILAR LANGUAGE</vt:lpstr>
      <vt:lpstr>COMPARE ZECHARIAH</vt:lpstr>
      <vt:lpstr>COMPARE JESUS</vt:lpstr>
      <vt:lpstr>JOHN &amp; EZEKIEL</vt:lpstr>
      <vt:lpstr>JOHN &amp; EZEKIEL</vt:lpstr>
      <vt:lpstr>TREE OF LIFE</vt:lpstr>
      <vt:lpstr>NO MORE CURSE (22:3)</vt:lpstr>
      <vt:lpstr>THEY SHALL SEE HIS FACE (22:4)</vt:lpstr>
      <vt:lpstr>THERE SHALL BE NO NIGHT (22:5)</vt:lpstr>
      <vt:lpstr>REIGN FOREVER (22:5)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SAINTS IN HEAVEN</dc:title>
  <dc:subject>Revelation 21:1-22:5</dc:subject>
  <dc:creator>Steven J. Wallace</dc:creator>
  <cp:keywords>Revelation, book, bible, powerpoint</cp:keywords>
  <cp:lastModifiedBy>Steven Wallace</cp:lastModifiedBy>
  <cp:revision>120</cp:revision>
  <dcterms:created xsi:type="dcterms:W3CDTF">2003-12-12T00:27:07Z</dcterms:created>
  <dcterms:modified xsi:type="dcterms:W3CDTF">2016-11-25T21:03:40Z</dcterms:modified>
</cp:coreProperties>
</file>